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theme/theme10.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1"/>
    <p:sldMasterId id="2147483936" r:id="rId2"/>
    <p:sldMasterId id="2147483937" r:id="rId3"/>
    <p:sldMasterId id="2147483968" r:id="rId4"/>
    <p:sldMasterId id="2147483987" r:id="rId5"/>
    <p:sldMasterId id="2147483938" r:id="rId6"/>
    <p:sldMasterId id="2147483969" r:id="rId7"/>
    <p:sldMasterId id="2147483977" r:id="rId8"/>
    <p:sldMasterId id="2147483979" r:id="rId9"/>
    <p:sldMasterId id="2147483981" r:id="rId10"/>
    <p:sldMasterId id="2147483978" r:id="rId11"/>
  </p:sldMasterIdLst>
  <p:notesMasterIdLst>
    <p:notesMasterId r:id="rId41"/>
  </p:notesMasterIdLst>
  <p:handoutMasterIdLst>
    <p:handoutMasterId r:id="rId42"/>
  </p:handoutMasterIdLst>
  <p:sldIdLst>
    <p:sldId id="351" r:id="rId12"/>
    <p:sldId id="432" r:id="rId13"/>
    <p:sldId id="433" r:id="rId14"/>
    <p:sldId id="434" r:id="rId15"/>
    <p:sldId id="437" r:id="rId16"/>
    <p:sldId id="436" r:id="rId17"/>
    <p:sldId id="435" r:id="rId18"/>
    <p:sldId id="438" r:id="rId19"/>
    <p:sldId id="439" r:id="rId20"/>
    <p:sldId id="440" r:id="rId21"/>
    <p:sldId id="441" r:id="rId22"/>
    <p:sldId id="442" r:id="rId23"/>
    <p:sldId id="443" r:id="rId24"/>
    <p:sldId id="444" r:id="rId25"/>
    <p:sldId id="445" r:id="rId26"/>
    <p:sldId id="446" r:id="rId27"/>
    <p:sldId id="447" r:id="rId28"/>
    <p:sldId id="448" r:id="rId29"/>
    <p:sldId id="449" r:id="rId30"/>
    <p:sldId id="450" r:id="rId31"/>
    <p:sldId id="451" r:id="rId32"/>
    <p:sldId id="452" r:id="rId33"/>
    <p:sldId id="453" r:id="rId34"/>
    <p:sldId id="454" r:id="rId35"/>
    <p:sldId id="455" r:id="rId36"/>
    <p:sldId id="456" r:id="rId37"/>
    <p:sldId id="457" r:id="rId38"/>
    <p:sldId id="458" r:id="rId39"/>
    <p:sldId id="259" r:id="rId40"/>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52">
          <p15:clr>
            <a:srgbClr val="A4A3A4"/>
          </p15:clr>
        </p15:guide>
        <p15:guide id="4" pos="409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433"/>
    <a:srgbClr val="009A8B"/>
    <a:srgbClr val="CCCDD1"/>
    <a:srgbClr val="FFFFFF"/>
    <a:srgbClr val="E7E8EA"/>
    <a:srgbClr val="D2D0CE"/>
    <a:srgbClr val="9B9A9A"/>
    <a:srgbClr val="0D1F2C"/>
    <a:srgbClr val="3175A6"/>
    <a:srgbClr val="1131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005" autoAdjust="0"/>
    <p:restoredTop sz="98301" autoAdjust="0"/>
  </p:normalViewPr>
  <p:slideViewPr>
    <p:cSldViewPr snapToGrid="0">
      <p:cViewPr varScale="1">
        <p:scale>
          <a:sx n="103" d="100"/>
          <a:sy n="103" d="100"/>
        </p:scale>
        <p:origin x="114" y="360"/>
      </p:cViewPr>
      <p:guideLst>
        <p:guide orient="horz" pos="2160"/>
        <p:guide pos="3840"/>
        <p:guide orient="horz" pos="1152"/>
        <p:guide pos="4091"/>
      </p:guideLst>
    </p:cSldViewPr>
  </p:slideViewPr>
  <p:outlineViewPr>
    <p:cViewPr>
      <p:scale>
        <a:sx n="33" d="100"/>
        <a:sy n="33" d="100"/>
      </p:scale>
      <p:origin x="0" y="3992"/>
    </p:cViewPr>
  </p:outlineViewPr>
  <p:notesTextViewPr>
    <p:cViewPr>
      <p:scale>
        <a:sx n="1" d="1"/>
        <a:sy n="1" d="1"/>
      </p:scale>
      <p:origin x="0" y="0"/>
    </p:cViewPr>
  </p:notesTextViewPr>
  <p:sorterViewPr>
    <p:cViewPr>
      <p:scale>
        <a:sx n="100" d="100"/>
        <a:sy n="100" d="100"/>
      </p:scale>
      <p:origin x="0" y="-12912"/>
    </p:cViewPr>
  </p:sorterViewPr>
  <p:notesViewPr>
    <p:cSldViewPr snapToGrid="0">
      <p:cViewPr varScale="1">
        <p:scale>
          <a:sx n="83" d="100"/>
          <a:sy n="83" d="100"/>
        </p:scale>
        <p:origin x="385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C75190-CEA0-4E3A-90CA-ADE334BD669C}" type="datetimeFigureOut">
              <a:rPr lang="en-US" smtClean="0"/>
              <a:t>2/18/2019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C6285-6E7E-43E4-BC80-7C305827467A}" type="slidenum">
              <a:rPr lang="en-US" smtClean="0"/>
              <a:t>‹#›</a:t>
            </a:fld>
            <a:endParaRPr lang="en-US" dirty="0"/>
          </a:p>
        </p:txBody>
      </p:sp>
    </p:spTree>
    <p:extLst>
      <p:ext uri="{BB962C8B-B14F-4D97-AF65-F5344CB8AC3E}">
        <p14:creationId xmlns:p14="http://schemas.microsoft.com/office/powerpoint/2010/main" val="29276544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43EF8-2ED3-48DE-BE63-8A9FFDA4C3B9}" type="datetimeFigureOut">
              <a:rPr lang="en-US" smtClean="0"/>
              <a:t>2/18/2019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D8EE20-61C1-49C3-BA8A-1512D39CDF82}" type="slidenum">
              <a:rPr lang="en-US" smtClean="0"/>
              <a:t>‹#›</a:t>
            </a:fld>
            <a:endParaRPr lang="en-US" dirty="0"/>
          </a:p>
        </p:txBody>
      </p:sp>
    </p:spTree>
    <p:extLst>
      <p:ext uri="{BB962C8B-B14F-4D97-AF65-F5344CB8AC3E}">
        <p14:creationId xmlns:p14="http://schemas.microsoft.com/office/powerpoint/2010/main" val="369842997"/>
      </p:ext>
    </p:extLst>
  </p:cSld>
  <p:clrMap bg1="lt1" tx1="dk1" bg2="lt2" tx2="dk2" accent1="accent1" accent2="accent2" accent3="accent3" accent4="accent4" accent5="accent5" accent6="accent6" hlink="hlink" folHlink="folHlink"/>
  <p:notesStyle>
    <a:lvl1pPr marL="0" algn="l" defTabSz="761970" rtl="0" eaLnBrk="1" latinLnBrk="0" hangingPunct="1">
      <a:defRPr sz="1000" kern="1200">
        <a:solidFill>
          <a:schemeClr val="tx1"/>
        </a:solidFill>
        <a:latin typeface="+mn-lt"/>
        <a:ea typeface="+mn-ea"/>
        <a:cs typeface="+mn-cs"/>
      </a:defRPr>
    </a:lvl1pPr>
    <a:lvl2pPr marL="380985" algn="l" defTabSz="761970" rtl="0" eaLnBrk="1" latinLnBrk="0" hangingPunct="1">
      <a:defRPr sz="1000" kern="1200">
        <a:solidFill>
          <a:schemeClr val="tx1"/>
        </a:solidFill>
        <a:latin typeface="+mn-lt"/>
        <a:ea typeface="+mn-ea"/>
        <a:cs typeface="+mn-cs"/>
      </a:defRPr>
    </a:lvl2pPr>
    <a:lvl3pPr marL="761970" algn="l" defTabSz="761970" rtl="0" eaLnBrk="1" latinLnBrk="0" hangingPunct="1">
      <a:defRPr sz="1000" kern="1200">
        <a:solidFill>
          <a:schemeClr val="tx1"/>
        </a:solidFill>
        <a:latin typeface="+mn-lt"/>
        <a:ea typeface="+mn-ea"/>
        <a:cs typeface="+mn-cs"/>
      </a:defRPr>
    </a:lvl3pPr>
    <a:lvl4pPr marL="1142954" algn="l" defTabSz="761970" rtl="0" eaLnBrk="1" latinLnBrk="0" hangingPunct="1">
      <a:defRPr sz="1000" kern="1200">
        <a:solidFill>
          <a:schemeClr val="tx1"/>
        </a:solidFill>
        <a:latin typeface="+mn-lt"/>
        <a:ea typeface="+mn-ea"/>
        <a:cs typeface="+mn-cs"/>
      </a:defRPr>
    </a:lvl4pPr>
    <a:lvl5pPr marL="1523939" algn="l" defTabSz="761970" rtl="0" eaLnBrk="1" latinLnBrk="0" hangingPunct="1">
      <a:defRPr sz="1000" kern="1200">
        <a:solidFill>
          <a:schemeClr val="tx1"/>
        </a:solidFill>
        <a:latin typeface="+mn-lt"/>
        <a:ea typeface="+mn-ea"/>
        <a:cs typeface="+mn-cs"/>
      </a:defRPr>
    </a:lvl5pPr>
    <a:lvl6pPr marL="1904924" algn="l" defTabSz="761970" rtl="0" eaLnBrk="1" latinLnBrk="0" hangingPunct="1">
      <a:defRPr sz="1000" kern="1200">
        <a:solidFill>
          <a:schemeClr val="tx1"/>
        </a:solidFill>
        <a:latin typeface="+mn-lt"/>
        <a:ea typeface="+mn-ea"/>
        <a:cs typeface="+mn-cs"/>
      </a:defRPr>
    </a:lvl6pPr>
    <a:lvl7pPr marL="2285909" algn="l" defTabSz="761970" rtl="0" eaLnBrk="1" latinLnBrk="0" hangingPunct="1">
      <a:defRPr sz="1000" kern="1200">
        <a:solidFill>
          <a:schemeClr val="tx1"/>
        </a:solidFill>
        <a:latin typeface="+mn-lt"/>
        <a:ea typeface="+mn-ea"/>
        <a:cs typeface="+mn-cs"/>
      </a:defRPr>
    </a:lvl7pPr>
    <a:lvl8pPr marL="2666893" algn="l" defTabSz="761970" rtl="0" eaLnBrk="1" latinLnBrk="0" hangingPunct="1">
      <a:defRPr sz="1000" kern="1200">
        <a:solidFill>
          <a:schemeClr val="tx1"/>
        </a:solidFill>
        <a:latin typeface="+mn-lt"/>
        <a:ea typeface="+mn-ea"/>
        <a:cs typeface="+mn-cs"/>
      </a:defRPr>
    </a:lvl8pPr>
    <a:lvl9pPr marL="3047878" algn="l" defTabSz="761970"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8.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8.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s://www.facebook.com/HarteHanks" TargetMode="External"/><Relationship Id="rId2" Type="http://schemas.openxmlformats.org/officeDocument/2006/relationships/hyperlink" Target="https://twitter.com/hartehanks" TargetMode="External"/><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A_Title Slide - default image A">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1706" y="1499"/>
            <a:ext cx="10242896" cy="6855001"/>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tx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4"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J_Title Slide - default image E">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3421" y="0"/>
            <a:ext cx="9188578" cy="6867587"/>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5"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1496981160"/>
      </p:ext>
    </p:extLst>
  </p:cSld>
  <p:clrMapOvr>
    <a:masterClrMapping/>
  </p:clrMapOvr>
  <p:transition>
    <p:fade/>
  </p:transition>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K_Title Slide - default image F">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4756"/>
            <a:ext cx="9182216" cy="6862832"/>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690854281"/>
      </p:ext>
    </p:extLst>
  </p:cSld>
  <p:clrMapOvr>
    <a:masterClrMapping/>
  </p:clrMapOvr>
  <p:transition>
    <p:fade/>
  </p:transition>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L_Title Slide - default image F">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4756"/>
            <a:ext cx="9182216" cy="6862832"/>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3"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179846127"/>
      </p:ext>
    </p:extLst>
  </p:cSld>
  <p:clrMapOvr>
    <a:masterClrMapping/>
  </p:clrMapOvr>
  <p:transition>
    <p:fade/>
  </p:transition>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M_Title Slid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140040" y="-7278"/>
            <a:ext cx="9053651" cy="68707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788079 w 8599467"/>
              <a:gd name="connsiteY0" fmla="*/ 925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788079 w 8599467"/>
              <a:gd name="connsiteY5" fmla="*/ 925 h 6887501"/>
              <a:gd name="connsiteX0" fmla="*/ 6788079 w 8590420"/>
              <a:gd name="connsiteY0" fmla="*/ 0 h 6886576"/>
              <a:gd name="connsiteX1" fmla="*/ 8307367 w 8590420"/>
              <a:gd name="connsiteY1" fmla="*/ 161000 h 6886576"/>
              <a:gd name="connsiteX2" fmla="*/ 8590397 w 8590420"/>
              <a:gd name="connsiteY2" fmla="*/ 2470776 h 6886576"/>
              <a:gd name="connsiteX3" fmla="*/ 4207018 w 8590420"/>
              <a:gd name="connsiteY3" fmla="*/ 6886575 h 6886576"/>
              <a:gd name="connsiteX4" fmla="*/ 0 w 8590420"/>
              <a:gd name="connsiteY4" fmla="*/ 6886575 h 6886576"/>
              <a:gd name="connsiteX5" fmla="*/ 6788079 w 8590420"/>
              <a:gd name="connsiteY5" fmla="*/ 0 h 6886576"/>
              <a:gd name="connsiteX0" fmla="*/ 6788079 w 8590989"/>
              <a:gd name="connsiteY0" fmla="*/ 0 h 6886576"/>
              <a:gd name="connsiteX1" fmla="*/ 8586767 w 8590989"/>
              <a:gd name="connsiteY1" fmla="*/ 8600 h 6886576"/>
              <a:gd name="connsiteX2" fmla="*/ 8590397 w 8590989"/>
              <a:gd name="connsiteY2" fmla="*/ 2470776 h 6886576"/>
              <a:gd name="connsiteX3" fmla="*/ 4207018 w 8590989"/>
              <a:gd name="connsiteY3" fmla="*/ 6886575 h 6886576"/>
              <a:gd name="connsiteX4" fmla="*/ 0 w 8590989"/>
              <a:gd name="connsiteY4" fmla="*/ 6886575 h 6886576"/>
              <a:gd name="connsiteX5" fmla="*/ 6788079 w 8590989"/>
              <a:gd name="connsiteY5" fmla="*/ 0 h 6886576"/>
              <a:gd name="connsiteX0" fmla="*/ 6788079 w 8591367"/>
              <a:gd name="connsiteY0" fmla="*/ 0 h 6886576"/>
              <a:gd name="connsiteX1" fmla="*/ 8586767 w 8591367"/>
              <a:gd name="connsiteY1" fmla="*/ 8600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90456"/>
              <a:gd name="connsiteY0" fmla="*/ 0 h 6886576"/>
              <a:gd name="connsiteX1" fmla="*/ 8478817 w 8590456"/>
              <a:gd name="connsiteY1" fmla="*/ 129250 h 6886576"/>
              <a:gd name="connsiteX2" fmla="*/ 8590397 w 8590456"/>
              <a:gd name="connsiteY2" fmla="*/ 2470776 h 6886576"/>
              <a:gd name="connsiteX3" fmla="*/ 4207018 w 8590456"/>
              <a:gd name="connsiteY3" fmla="*/ 6886575 h 6886576"/>
              <a:gd name="connsiteX4" fmla="*/ 0 w 8590456"/>
              <a:gd name="connsiteY4" fmla="*/ 6886575 h 6886576"/>
              <a:gd name="connsiteX5" fmla="*/ 6788079 w 8590456"/>
              <a:gd name="connsiteY5" fmla="*/ 0 h 6886576"/>
              <a:gd name="connsiteX0" fmla="*/ 6788079 w 8591367"/>
              <a:gd name="connsiteY0" fmla="*/ 0 h 6886576"/>
              <a:gd name="connsiteX1" fmla="*/ 8586767 w 8591367"/>
              <a:gd name="connsiteY1" fmla="*/ 5425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86899"/>
              <a:gd name="connsiteY0" fmla="*/ 0 h 6886576"/>
              <a:gd name="connsiteX1" fmla="*/ 8586767 w 8586899"/>
              <a:gd name="connsiteY1" fmla="*/ 5425 h 6886576"/>
              <a:gd name="connsiteX2" fmla="*/ 8568172 w 8586899"/>
              <a:gd name="connsiteY2" fmla="*/ 3197851 h 6886576"/>
              <a:gd name="connsiteX3" fmla="*/ 4207018 w 8586899"/>
              <a:gd name="connsiteY3" fmla="*/ 6886575 h 6886576"/>
              <a:gd name="connsiteX4" fmla="*/ 0 w 8586899"/>
              <a:gd name="connsiteY4" fmla="*/ 6886575 h 6886576"/>
              <a:gd name="connsiteX5" fmla="*/ 6788079 w 8586899"/>
              <a:gd name="connsiteY5" fmla="*/ 0 h 6886576"/>
              <a:gd name="connsiteX0" fmla="*/ 6788079 w 8586926"/>
              <a:gd name="connsiteY0" fmla="*/ 0 h 6886576"/>
              <a:gd name="connsiteX1" fmla="*/ 8586767 w 8586926"/>
              <a:gd name="connsiteY1" fmla="*/ 5425 h 6886576"/>
              <a:gd name="connsiteX2" fmla="*/ 8571347 w 8586926"/>
              <a:gd name="connsiteY2" fmla="*/ 3286751 h 6886576"/>
              <a:gd name="connsiteX3" fmla="*/ 4207018 w 8586926"/>
              <a:gd name="connsiteY3" fmla="*/ 6886575 h 6886576"/>
              <a:gd name="connsiteX4" fmla="*/ 0 w 8586926"/>
              <a:gd name="connsiteY4" fmla="*/ 6886575 h 6886576"/>
              <a:gd name="connsiteX5" fmla="*/ 6788079 w 8586926"/>
              <a:gd name="connsiteY5" fmla="*/ 0 h 6886576"/>
              <a:gd name="connsiteX0" fmla="*/ 6788079 w 8586926"/>
              <a:gd name="connsiteY0" fmla="*/ 0 h 6886575"/>
              <a:gd name="connsiteX1" fmla="*/ 8586767 w 8586926"/>
              <a:gd name="connsiteY1" fmla="*/ 5425 h 6886575"/>
              <a:gd name="connsiteX2" fmla="*/ 8571347 w 8586926"/>
              <a:gd name="connsiteY2" fmla="*/ 3286751 h 6886575"/>
              <a:gd name="connsiteX3" fmla="*/ 4616593 w 8586926"/>
              <a:gd name="connsiteY3" fmla="*/ 6870700 h 6886575"/>
              <a:gd name="connsiteX4" fmla="*/ 0 w 8586926"/>
              <a:gd name="connsiteY4" fmla="*/ 6886575 h 6886575"/>
              <a:gd name="connsiteX5" fmla="*/ 6788079 w 8586926"/>
              <a:gd name="connsiteY5" fmla="*/ 0 h 6886575"/>
              <a:gd name="connsiteX0" fmla="*/ 7254804 w 9053651"/>
              <a:gd name="connsiteY0" fmla="*/ 0 h 6870701"/>
              <a:gd name="connsiteX1" fmla="*/ 9053492 w 9053651"/>
              <a:gd name="connsiteY1" fmla="*/ 5425 h 6870701"/>
              <a:gd name="connsiteX2" fmla="*/ 9038072 w 9053651"/>
              <a:gd name="connsiteY2" fmla="*/ 3286751 h 6870701"/>
              <a:gd name="connsiteX3" fmla="*/ 5083318 w 9053651"/>
              <a:gd name="connsiteY3" fmla="*/ 6870700 h 6870701"/>
              <a:gd name="connsiteX4" fmla="*/ 0 w 9053651"/>
              <a:gd name="connsiteY4" fmla="*/ 6864350 h 6870701"/>
              <a:gd name="connsiteX5" fmla="*/ 7254804 w 9053651"/>
              <a:gd name="connsiteY5" fmla="*/ 0 h 687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651" h="6870701">
                <a:moveTo>
                  <a:pt x="7254804" y="0"/>
                </a:moveTo>
                <a:lnTo>
                  <a:pt x="9053492" y="5425"/>
                </a:lnTo>
                <a:cubicBezTo>
                  <a:pt x="9055307" y="1236513"/>
                  <a:pt x="9041095" y="2462851"/>
                  <a:pt x="9038072" y="3286751"/>
                </a:cubicBezTo>
                <a:cubicBezTo>
                  <a:pt x="9038071" y="3283890"/>
                  <a:pt x="5091519" y="6873561"/>
                  <a:pt x="5083318" y="6870700"/>
                </a:cubicBezTo>
                <a:lnTo>
                  <a:pt x="0" y="6864350"/>
                </a:lnTo>
                <a:lnTo>
                  <a:pt x="7254804" y="0"/>
                </a:lnTo>
                <a:close/>
              </a:path>
            </a:pathLst>
          </a:custGeom>
        </p:spPr>
        <p:txBody>
          <a:bodyPr/>
          <a:lstStyle/>
          <a:p>
            <a:endParaRPr lang="en-US"/>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bg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2" name="Picture Placeholder 2"/>
          <p:cNvSpPr>
            <a:spLocks noGrp="1"/>
          </p:cNvSpPr>
          <p:nvPr>
            <p:ph type="pic" sz="quarter" idx="28" hasCustomPrompt="1"/>
          </p:nvPr>
        </p:nvSpPr>
        <p:spPr>
          <a:xfrm>
            <a:off x="1860651" y="5553167"/>
            <a:ext cx="1752600" cy="703262"/>
          </a:xfrm>
        </p:spPr>
        <p:txBody>
          <a:bodyPr/>
          <a:lstStyle>
            <a:lvl1pPr>
              <a:defRPr>
                <a:solidFill>
                  <a:schemeClr val="bg1"/>
                </a:solidFill>
              </a:defRPr>
            </a:lvl1pPr>
          </a:lstStyle>
          <a:p>
            <a:r>
              <a:rPr lang="en-US" dirty="0"/>
              <a:t>Co-branding image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820" y="5456280"/>
            <a:ext cx="838800" cy="800104"/>
          </a:xfrm>
          <a:prstGeom prst="rect">
            <a:avLst/>
          </a:prstGeom>
        </p:spPr>
      </p:pic>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N_Title slid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accent6"/>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accent6"/>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0" name="Freeform 9"/>
          <p:cNvSpPr/>
          <p:nvPr userDrawn="1"/>
        </p:nvSpPr>
        <p:spPr>
          <a:xfrm>
            <a:off x="8236506" y="3276600"/>
            <a:ext cx="3948096" cy="3581401"/>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12" name="Picture Placeholder 7"/>
          <p:cNvSpPr>
            <a:spLocks noGrp="1"/>
          </p:cNvSpPr>
          <p:nvPr>
            <p:ph type="pic" sz="quarter" idx="21"/>
          </p:nvPr>
        </p:nvSpPr>
        <p:spPr>
          <a:xfrm>
            <a:off x="3140040" y="-7278"/>
            <a:ext cx="9053651" cy="68707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788079 w 8599467"/>
              <a:gd name="connsiteY0" fmla="*/ 925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788079 w 8599467"/>
              <a:gd name="connsiteY5" fmla="*/ 925 h 6887501"/>
              <a:gd name="connsiteX0" fmla="*/ 6788079 w 8590420"/>
              <a:gd name="connsiteY0" fmla="*/ 0 h 6886576"/>
              <a:gd name="connsiteX1" fmla="*/ 8307367 w 8590420"/>
              <a:gd name="connsiteY1" fmla="*/ 161000 h 6886576"/>
              <a:gd name="connsiteX2" fmla="*/ 8590397 w 8590420"/>
              <a:gd name="connsiteY2" fmla="*/ 2470776 h 6886576"/>
              <a:gd name="connsiteX3" fmla="*/ 4207018 w 8590420"/>
              <a:gd name="connsiteY3" fmla="*/ 6886575 h 6886576"/>
              <a:gd name="connsiteX4" fmla="*/ 0 w 8590420"/>
              <a:gd name="connsiteY4" fmla="*/ 6886575 h 6886576"/>
              <a:gd name="connsiteX5" fmla="*/ 6788079 w 8590420"/>
              <a:gd name="connsiteY5" fmla="*/ 0 h 6886576"/>
              <a:gd name="connsiteX0" fmla="*/ 6788079 w 8590989"/>
              <a:gd name="connsiteY0" fmla="*/ 0 h 6886576"/>
              <a:gd name="connsiteX1" fmla="*/ 8586767 w 8590989"/>
              <a:gd name="connsiteY1" fmla="*/ 8600 h 6886576"/>
              <a:gd name="connsiteX2" fmla="*/ 8590397 w 8590989"/>
              <a:gd name="connsiteY2" fmla="*/ 2470776 h 6886576"/>
              <a:gd name="connsiteX3" fmla="*/ 4207018 w 8590989"/>
              <a:gd name="connsiteY3" fmla="*/ 6886575 h 6886576"/>
              <a:gd name="connsiteX4" fmla="*/ 0 w 8590989"/>
              <a:gd name="connsiteY4" fmla="*/ 6886575 h 6886576"/>
              <a:gd name="connsiteX5" fmla="*/ 6788079 w 8590989"/>
              <a:gd name="connsiteY5" fmla="*/ 0 h 6886576"/>
              <a:gd name="connsiteX0" fmla="*/ 6788079 w 8591367"/>
              <a:gd name="connsiteY0" fmla="*/ 0 h 6886576"/>
              <a:gd name="connsiteX1" fmla="*/ 8586767 w 8591367"/>
              <a:gd name="connsiteY1" fmla="*/ 8600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90456"/>
              <a:gd name="connsiteY0" fmla="*/ 0 h 6886576"/>
              <a:gd name="connsiteX1" fmla="*/ 8478817 w 8590456"/>
              <a:gd name="connsiteY1" fmla="*/ 129250 h 6886576"/>
              <a:gd name="connsiteX2" fmla="*/ 8590397 w 8590456"/>
              <a:gd name="connsiteY2" fmla="*/ 2470776 h 6886576"/>
              <a:gd name="connsiteX3" fmla="*/ 4207018 w 8590456"/>
              <a:gd name="connsiteY3" fmla="*/ 6886575 h 6886576"/>
              <a:gd name="connsiteX4" fmla="*/ 0 w 8590456"/>
              <a:gd name="connsiteY4" fmla="*/ 6886575 h 6886576"/>
              <a:gd name="connsiteX5" fmla="*/ 6788079 w 8590456"/>
              <a:gd name="connsiteY5" fmla="*/ 0 h 6886576"/>
              <a:gd name="connsiteX0" fmla="*/ 6788079 w 8591367"/>
              <a:gd name="connsiteY0" fmla="*/ 0 h 6886576"/>
              <a:gd name="connsiteX1" fmla="*/ 8586767 w 8591367"/>
              <a:gd name="connsiteY1" fmla="*/ 5425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86899"/>
              <a:gd name="connsiteY0" fmla="*/ 0 h 6886576"/>
              <a:gd name="connsiteX1" fmla="*/ 8586767 w 8586899"/>
              <a:gd name="connsiteY1" fmla="*/ 5425 h 6886576"/>
              <a:gd name="connsiteX2" fmla="*/ 8568172 w 8586899"/>
              <a:gd name="connsiteY2" fmla="*/ 3197851 h 6886576"/>
              <a:gd name="connsiteX3" fmla="*/ 4207018 w 8586899"/>
              <a:gd name="connsiteY3" fmla="*/ 6886575 h 6886576"/>
              <a:gd name="connsiteX4" fmla="*/ 0 w 8586899"/>
              <a:gd name="connsiteY4" fmla="*/ 6886575 h 6886576"/>
              <a:gd name="connsiteX5" fmla="*/ 6788079 w 8586899"/>
              <a:gd name="connsiteY5" fmla="*/ 0 h 6886576"/>
              <a:gd name="connsiteX0" fmla="*/ 6788079 w 8586926"/>
              <a:gd name="connsiteY0" fmla="*/ 0 h 6886576"/>
              <a:gd name="connsiteX1" fmla="*/ 8586767 w 8586926"/>
              <a:gd name="connsiteY1" fmla="*/ 5425 h 6886576"/>
              <a:gd name="connsiteX2" fmla="*/ 8571347 w 8586926"/>
              <a:gd name="connsiteY2" fmla="*/ 3286751 h 6886576"/>
              <a:gd name="connsiteX3" fmla="*/ 4207018 w 8586926"/>
              <a:gd name="connsiteY3" fmla="*/ 6886575 h 6886576"/>
              <a:gd name="connsiteX4" fmla="*/ 0 w 8586926"/>
              <a:gd name="connsiteY4" fmla="*/ 6886575 h 6886576"/>
              <a:gd name="connsiteX5" fmla="*/ 6788079 w 8586926"/>
              <a:gd name="connsiteY5" fmla="*/ 0 h 6886576"/>
              <a:gd name="connsiteX0" fmla="*/ 6788079 w 8586926"/>
              <a:gd name="connsiteY0" fmla="*/ 0 h 6886575"/>
              <a:gd name="connsiteX1" fmla="*/ 8586767 w 8586926"/>
              <a:gd name="connsiteY1" fmla="*/ 5425 h 6886575"/>
              <a:gd name="connsiteX2" fmla="*/ 8571347 w 8586926"/>
              <a:gd name="connsiteY2" fmla="*/ 3286751 h 6886575"/>
              <a:gd name="connsiteX3" fmla="*/ 4616593 w 8586926"/>
              <a:gd name="connsiteY3" fmla="*/ 6870700 h 6886575"/>
              <a:gd name="connsiteX4" fmla="*/ 0 w 8586926"/>
              <a:gd name="connsiteY4" fmla="*/ 6886575 h 6886575"/>
              <a:gd name="connsiteX5" fmla="*/ 6788079 w 8586926"/>
              <a:gd name="connsiteY5" fmla="*/ 0 h 6886575"/>
              <a:gd name="connsiteX0" fmla="*/ 7254804 w 9053651"/>
              <a:gd name="connsiteY0" fmla="*/ 0 h 6870701"/>
              <a:gd name="connsiteX1" fmla="*/ 9053492 w 9053651"/>
              <a:gd name="connsiteY1" fmla="*/ 5425 h 6870701"/>
              <a:gd name="connsiteX2" fmla="*/ 9038072 w 9053651"/>
              <a:gd name="connsiteY2" fmla="*/ 3286751 h 6870701"/>
              <a:gd name="connsiteX3" fmla="*/ 5083318 w 9053651"/>
              <a:gd name="connsiteY3" fmla="*/ 6870700 h 6870701"/>
              <a:gd name="connsiteX4" fmla="*/ 0 w 9053651"/>
              <a:gd name="connsiteY4" fmla="*/ 6864350 h 6870701"/>
              <a:gd name="connsiteX5" fmla="*/ 7254804 w 9053651"/>
              <a:gd name="connsiteY5" fmla="*/ 0 h 687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651" h="6870701">
                <a:moveTo>
                  <a:pt x="7254804" y="0"/>
                </a:moveTo>
                <a:lnTo>
                  <a:pt x="9053492" y="5425"/>
                </a:lnTo>
                <a:cubicBezTo>
                  <a:pt x="9055307" y="1236513"/>
                  <a:pt x="9041095" y="2462851"/>
                  <a:pt x="9038072" y="3286751"/>
                </a:cubicBezTo>
                <a:cubicBezTo>
                  <a:pt x="9038071" y="3283890"/>
                  <a:pt x="5091519" y="6873561"/>
                  <a:pt x="5083318" y="6870700"/>
                </a:cubicBezTo>
                <a:lnTo>
                  <a:pt x="0" y="6864350"/>
                </a:lnTo>
                <a:lnTo>
                  <a:pt x="7254804" y="0"/>
                </a:lnTo>
                <a:close/>
              </a:path>
            </a:pathLst>
          </a:custGeom>
        </p:spPr>
        <p:txBody>
          <a:bodyPr/>
          <a:lstStyle/>
          <a:p>
            <a:endParaRPr lang="en-US"/>
          </a:p>
        </p:txBody>
      </p:sp>
      <p:sp>
        <p:nvSpPr>
          <p:cNvPr id="13"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9" name="Picture Placeholder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1662181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O_Title Slide">
    <p:bg>
      <p:bgPr>
        <a:solidFill>
          <a:schemeClr val="tx2"/>
        </a:solidFill>
        <a:effectLst/>
      </p:bgPr>
    </p:bg>
    <p:spTree>
      <p:nvGrpSpPr>
        <p:cNvPr id="1" name=""/>
        <p:cNvGrpSpPr/>
        <p:nvPr/>
      </p:nvGrpSpPr>
      <p:grpSpPr>
        <a:xfrm>
          <a:off x="0" y="0"/>
          <a:ext cx="0" cy="0"/>
          <a:chOff x="0" y="0"/>
          <a:chExt cx="0" cy="0"/>
        </a:xfrm>
      </p:grpSpPr>
      <p:sp>
        <p:nvSpPr>
          <p:cNvPr id="12" name="Freeform 11"/>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bg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9" name="Picture Placeholder 2"/>
          <p:cNvSpPr>
            <a:spLocks noGrp="1"/>
          </p:cNvSpPr>
          <p:nvPr>
            <p:ph type="pic" sz="quarter" idx="28" hasCustomPrompt="1"/>
          </p:nvPr>
        </p:nvSpPr>
        <p:spPr>
          <a:xfrm>
            <a:off x="1860651" y="5553167"/>
            <a:ext cx="1752600" cy="703262"/>
          </a:xfrm>
        </p:spPr>
        <p:txBody>
          <a:bodyPr/>
          <a:lstStyle>
            <a:lvl1pPr>
              <a:defRPr>
                <a:solidFill>
                  <a:schemeClr val="bg1"/>
                </a:solidFill>
              </a:defRPr>
            </a:lvl1pPr>
          </a:lstStyle>
          <a:p>
            <a:r>
              <a:rPr lang="en-US" dirty="0"/>
              <a:t>Co-branding image</a:t>
            </a:r>
          </a:p>
        </p:txBody>
      </p:sp>
      <p:sp>
        <p:nvSpPr>
          <p:cNvPr id="10" name="Freeform 9"/>
          <p:cNvSpPr/>
          <p:nvPr userDrawn="1"/>
        </p:nvSpPr>
        <p:spPr>
          <a:xfrm>
            <a:off x="8248229" y="3258508"/>
            <a:ext cx="3960076" cy="359949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 name="connsiteX0" fmla="*/ 5752376 w 5752376"/>
              <a:gd name="connsiteY0" fmla="*/ 0 h 5228595"/>
              <a:gd name="connsiteX1" fmla="*/ 0 w 5752376"/>
              <a:gd name="connsiteY1" fmla="*/ 5228595 h 5228595"/>
              <a:gd name="connsiteX2" fmla="*/ 5734974 w 5752376"/>
              <a:gd name="connsiteY2" fmla="*/ 5228595 h 5228595"/>
              <a:gd name="connsiteX3" fmla="*/ 5752376 w 5752376"/>
              <a:gd name="connsiteY3" fmla="*/ 0 h 5228595"/>
            </a:gdLst>
            <a:ahLst/>
            <a:cxnLst>
              <a:cxn ang="0">
                <a:pos x="connsiteX0" y="connsiteY0"/>
              </a:cxn>
              <a:cxn ang="0">
                <a:pos x="connsiteX1" y="connsiteY1"/>
              </a:cxn>
              <a:cxn ang="0">
                <a:pos x="connsiteX2" y="connsiteY2"/>
              </a:cxn>
              <a:cxn ang="0">
                <a:pos x="connsiteX3" y="connsiteY3"/>
              </a:cxn>
            </a:cxnLst>
            <a:rect l="l" t="t" r="r" b="b"/>
            <a:pathLst>
              <a:path w="5752376" h="5228595">
                <a:moveTo>
                  <a:pt x="5752376" y="0"/>
                </a:moveTo>
                <a:lnTo>
                  <a:pt x="0" y="5228595"/>
                </a:lnTo>
                <a:lnTo>
                  <a:pt x="5734974" y="5228595"/>
                </a:lnTo>
                <a:cubicBezTo>
                  <a:pt x="5740775" y="3485730"/>
                  <a:pt x="5746575" y="1742865"/>
                  <a:pt x="5752376" y="0"/>
                </a:cubicBez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820" y="5456280"/>
            <a:ext cx="838800" cy="800104"/>
          </a:xfrm>
          <a:prstGeom prst="rect">
            <a:avLst/>
          </a:prstGeom>
        </p:spPr>
      </p:pic>
    </p:spTree>
    <p:extLst>
      <p:ext uri="{BB962C8B-B14F-4D97-AF65-F5344CB8AC3E}">
        <p14:creationId xmlns:p14="http://schemas.microsoft.com/office/powerpoint/2010/main" val="2524926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P_Title Slide">
    <p:bg>
      <p:bgPr>
        <a:solidFill>
          <a:schemeClr val="tx2"/>
        </a:solidFill>
        <a:effectLst/>
      </p:bgPr>
    </p:bg>
    <p:spTree>
      <p:nvGrpSpPr>
        <p:cNvPr id="1" name=""/>
        <p:cNvGrpSpPr/>
        <p:nvPr/>
      </p:nvGrpSpPr>
      <p:grpSpPr>
        <a:xfrm>
          <a:off x="0" y="0"/>
          <a:ext cx="0" cy="0"/>
          <a:chOff x="0" y="0"/>
          <a:chExt cx="0" cy="0"/>
        </a:xfrm>
      </p:grpSpPr>
      <p:sp>
        <p:nvSpPr>
          <p:cNvPr id="13" name="Freeform 12"/>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tx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9"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sp>
        <p:nvSpPr>
          <p:cNvPr id="10" name="Freeform 9"/>
          <p:cNvSpPr/>
          <p:nvPr userDrawn="1"/>
        </p:nvSpPr>
        <p:spPr>
          <a:xfrm>
            <a:off x="8259952" y="3276600"/>
            <a:ext cx="3948096" cy="3581401"/>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pic>
        <p:nvPicPr>
          <p:cNvPr id="11" name="Picture Placeholder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0525791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2_Section Peacock">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271487822"/>
      </p:ext>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_Section Raspberry">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Cornflower">
    <p:bg>
      <p:bgPr>
        <a:solidFill>
          <a:schemeClr val="accent5"/>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B_Title Slide default image A">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1706" y="1499"/>
            <a:ext cx="10242896" cy="6855001"/>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5"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832976781"/>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2_Section Plum">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Section Peacock">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Section Grey">
    <p:bg>
      <p:bgPr>
        <a:solidFill>
          <a:schemeClr val="accent6">
            <a:lumMod val="65000"/>
            <a:lumOff val="35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A_Title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519771"/>
            <a:ext cx="3871913" cy="2641600"/>
          </a:xfrm>
        </p:spPr>
        <p:txBody>
          <a:bodyPr/>
          <a:lstStyle>
            <a:lvl1pPr marL="292100" indent="-285750">
              <a:buFontTx/>
              <a:buBlip>
                <a:blip r:embed="rId2"/>
              </a:buBlip>
              <a:defRPr sz="1300" baseline="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2" name="Straight Connector 11"/>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40618926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B_Title_Intro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519772"/>
            <a:ext cx="3871913" cy="2641600"/>
          </a:xfrm>
        </p:spPr>
        <p:txBody>
          <a:bodyPr/>
          <a:lstStyle>
            <a:lvl1pPr marL="292100" indent="-285750">
              <a:buSzPct val="100000"/>
              <a:buFontTx/>
              <a:buBlip>
                <a:blip r:embed="rId2"/>
              </a:buBlip>
              <a:defRPr sz="1300" baseline="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2" name="Straight Connector 11"/>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2" hasCustomPrompt="1"/>
          </p:nvPr>
        </p:nvSpPr>
        <p:spPr>
          <a:xfrm>
            <a:off x="608081" y="1470786"/>
            <a:ext cx="3877575" cy="974519"/>
          </a:xfrm>
        </p:spPr>
        <p:txBody>
          <a:bodyPr/>
          <a:lstStyle>
            <a:lvl1pPr>
              <a:defRPr sz="1300"/>
            </a:lvl1pPr>
          </a:lstStyle>
          <a:p>
            <a:pPr lvl="0"/>
            <a:r>
              <a:rPr lang="en-GB" dirty="0"/>
              <a:t>Introduction paragraph</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84725829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C_Title_2 lines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864275"/>
            <a:ext cx="3871913" cy="2641600"/>
          </a:xfrm>
        </p:spPr>
        <p:txBody>
          <a:bodyPr/>
          <a:lstStyle>
            <a:lvl1pPr marL="292100" indent="-285750">
              <a:buSzPct val="100000"/>
              <a:buFontTx/>
              <a:buBlip>
                <a:blip r:embed="rId2"/>
              </a:buBlip>
              <a:defRPr sz="130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2" name="Straight Connector 11"/>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7"/>
          <p:cNvSpPr>
            <a:spLocks noGrp="1" noChangeAspect="1"/>
          </p:cNvSpPr>
          <p:nvPr>
            <p:ph type="body" sz="quarter" idx="10" hasCustomPrompt="1"/>
          </p:nvPr>
        </p:nvSpPr>
        <p:spPr>
          <a:xfrm>
            <a:off x="612000" y="554399"/>
            <a:ext cx="9274122" cy="661329"/>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8556846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D_Title_2 lines_Intro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864276"/>
            <a:ext cx="3871913" cy="2641600"/>
          </a:xfrm>
        </p:spPr>
        <p:txBody>
          <a:bodyPr/>
          <a:lstStyle>
            <a:lvl1pPr marL="292100" indent="-285750">
              <a:buSzPct val="100000"/>
              <a:buFontTx/>
              <a:buBlip>
                <a:blip r:embed="rId2"/>
              </a:buBlip>
              <a:defRPr sz="130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2" name="Straight Connector 11"/>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7"/>
          <p:cNvSpPr>
            <a:spLocks noGrp="1" noChangeAspect="1"/>
          </p:cNvSpPr>
          <p:nvPr>
            <p:ph type="body" sz="quarter" idx="10" hasCustomPrompt="1"/>
          </p:nvPr>
        </p:nvSpPr>
        <p:spPr>
          <a:xfrm>
            <a:off x="612000" y="554399"/>
            <a:ext cx="9274122" cy="661329"/>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16" name="Text Placeholder 7"/>
          <p:cNvSpPr>
            <a:spLocks noGrp="1"/>
          </p:cNvSpPr>
          <p:nvPr>
            <p:ph type="body" sz="quarter" idx="12" hasCustomPrompt="1"/>
          </p:nvPr>
        </p:nvSpPr>
        <p:spPr>
          <a:xfrm>
            <a:off x="608081" y="1828800"/>
            <a:ext cx="3877575" cy="974519"/>
          </a:xfrm>
        </p:spPr>
        <p:txBody>
          <a:bodyPr/>
          <a:lstStyle>
            <a:lvl1pPr>
              <a:defRPr sz="1300"/>
            </a:lvl1pPr>
          </a:lstStyle>
          <a:p>
            <a:pPr lvl="0"/>
            <a:r>
              <a:rPr lang="en-GB" dirty="0"/>
              <a:t>Introduction paragraph</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4540258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A_Team x 6">
    <p:bg>
      <p:bgPr>
        <a:solidFill>
          <a:schemeClr val="bg1"/>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5" name="Title 1"/>
          <p:cNvSpPr>
            <a:spLocks noGrp="1"/>
          </p:cNvSpPr>
          <p:nvPr>
            <p:ph type="ctrTitle" hasCustomPrompt="1"/>
          </p:nvPr>
        </p:nvSpPr>
        <p:spPr>
          <a:xfrm>
            <a:off x="612000" y="612000"/>
            <a:ext cx="8498546" cy="828000"/>
          </a:xfrm>
        </p:spPr>
        <p:txBody>
          <a:bodyPr wrap="square" lIns="0" tIns="0" rIns="0" bIns="0" anchor="t" anchorCtr="0">
            <a:noAutofit/>
          </a:bodyPr>
          <a:lstStyle>
            <a:lvl1pPr algn="l">
              <a:lnSpc>
                <a:spcPts val="2300"/>
              </a:lnSpc>
              <a:defRPr sz="2200" b="0" i="0" cap="all" spc="300" baseline="0">
                <a:solidFill>
                  <a:schemeClr val="tx1"/>
                </a:solidFill>
                <a:effectLst/>
                <a:latin typeface="Arial" charset="0"/>
                <a:ea typeface="Arial" charset="0"/>
                <a:cs typeface="Arial" charset="0"/>
              </a:defRPr>
            </a:lvl1pPr>
          </a:lstStyle>
          <a:p>
            <a:r>
              <a:rPr lang="en-US" dirty="0"/>
              <a:t>Click to add title</a:t>
            </a:r>
            <a:br>
              <a:rPr lang="en-US" dirty="0"/>
            </a:br>
            <a:r>
              <a:rPr lang="en-US" dirty="0"/>
              <a:t>Two lines</a:t>
            </a:r>
          </a:p>
        </p:txBody>
      </p:sp>
      <p:cxnSp>
        <p:nvCxnSpPr>
          <p:cNvPr id="18" name="Straight Connector 17"/>
          <p:cNvCxnSpPr/>
          <p:nvPr userDrawn="1"/>
        </p:nvCxnSpPr>
        <p:spPr>
          <a:xfrm>
            <a:off x="612000"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612000"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6" name="Picture Placeholder 5"/>
          <p:cNvSpPr>
            <a:spLocks noGrp="1"/>
          </p:cNvSpPr>
          <p:nvPr>
            <p:ph type="pic" sz="quarter" idx="11"/>
          </p:nvPr>
        </p:nvSpPr>
        <p:spPr>
          <a:xfrm>
            <a:off x="612000" y="1692000"/>
            <a:ext cx="1619250" cy="1620838"/>
          </a:xfrm>
        </p:spPr>
        <p:txBody>
          <a:bodyPr/>
          <a:lstStyle/>
          <a:p>
            <a:endParaRPr lang="en-US"/>
          </a:p>
        </p:txBody>
      </p:sp>
      <p:sp>
        <p:nvSpPr>
          <p:cNvPr id="22" name="Text Placeholder 2"/>
          <p:cNvSpPr>
            <a:spLocks noGrp="1"/>
          </p:cNvSpPr>
          <p:nvPr>
            <p:ph type="body" sz="quarter" idx="12" hasCustomPrompt="1"/>
          </p:nvPr>
        </p:nvSpPr>
        <p:spPr>
          <a:xfrm>
            <a:off x="612000"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cxnSp>
        <p:nvCxnSpPr>
          <p:cNvPr id="24" name="Straight Connector 23"/>
          <p:cNvCxnSpPr/>
          <p:nvPr userDrawn="1"/>
        </p:nvCxnSpPr>
        <p:spPr>
          <a:xfrm>
            <a:off x="2480916"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13" hasCustomPrompt="1"/>
          </p:nvPr>
        </p:nvSpPr>
        <p:spPr>
          <a:xfrm>
            <a:off x="2480916"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2480916" y="1692000"/>
            <a:ext cx="1619250" cy="1620838"/>
          </a:xfrm>
        </p:spPr>
        <p:txBody>
          <a:bodyPr/>
          <a:lstStyle/>
          <a:p>
            <a:endParaRPr lang="en-US"/>
          </a:p>
        </p:txBody>
      </p:sp>
      <p:cxnSp>
        <p:nvCxnSpPr>
          <p:cNvPr id="28" name="Straight Connector 27"/>
          <p:cNvCxnSpPr/>
          <p:nvPr userDrawn="1"/>
        </p:nvCxnSpPr>
        <p:spPr>
          <a:xfrm>
            <a:off x="4349832"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9" name="Text Placeholder 2"/>
          <p:cNvSpPr>
            <a:spLocks noGrp="1"/>
          </p:cNvSpPr>
          <p:nvPr>
            <p:ph type="body" sz="quarter" idx="16" hasCustomPrompt="1"/>
          </p:nvPr>
        </p:nvSpPr>
        <p:spPr>
          <a:xfrm>
            <a:off x="4349832"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4349832" y="1692000"/>
            <a:ext cx="1619250" cy="1620838"/>
          </a:xfrm>
        </p:spPr>
        <p:txBody>
          <a:bodyPr/>
          <a:lstStyle/>
          <a:p>
            <a:endParaRPr lang="en-US"/>
          </a:p>
        </p:txBody>
      </p:sp>
      <p:cxnSp>
        <p:nvCxnSpPr>
          <p:cNvPr id="32" name="Straight Connector 31"/>
          <p:cNvCxnSpPr/>
          <p:nvPr userDrawn="1"/>
        </p:nvCxnSpPr>
        <p:spPr>
          <a:xfrm>
            <a:off x="6218748"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3" name="Text Placeholder 2"/>
          <p:cNvSpPr>
            <a:spLocks noGrp="1"/>
          </p:cNvSpPr>
          <p:nvPr>
            <p:ph type="body" sz="quarter" idx="19" hasCustomPrompt="1"/>
          </p:nvPr>
        </p:nvSpPr>
        <p:spPr>
          <a:xfrm>
            <a:off x="6218748"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6218748" y="1692000"/>
            <a:ext cx="1619250" cy="1620838"/>
          </a:xfrm>
        </p:spPr>
        <p:txBody>
          <a:bodyPr/>
          <a:lstStyle/>
          <a:p>
            <a:endParaRPr lang="en-US"/>
          </a:p>
        </p:txBody>
      </p:sp>
      <p:cxnSp>
        <p:nvCxnSpPr>
          <p:cNvPr id="36" name="Straight Connector 35"/>
          <p:cNvCxnSpPr/>
          <p:nvPr userDrawn="1"/>
        </p:nvCxnSpPr>
        <p:spPr>
          <a:xfrm>
            <a:off x="8087664" y="3999243"/>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7" name="Text Placeholder 2"/>
          <p:cNvSpPr>
            <a:spLocks noGrp="1"/>
          </p:cNvSpPr>
          <p:nvPr>
            <p:ph type="body" sz="quarter" idx="22" hasCustomPrompt="1"/>
          </p:nvPr>
        </p:nvSpPr>
        <p:spPr>
          <a:xfrm>
            <a:off x="8087664" y="3423243"/>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8" name="Picture Placeholder 5"/>
          <p:cNvSpPr>
            <a:spLocks noGrp="1"/>
          </p:cNvSpPr>
          <p:nvPr>
            <p:ph type="pic" sz="quarter" idx="23"/>
          </p:nvPr>
        </p:nvSpPr>
        <p:spPr>
          <a:xfrm>
            <a:off x="8087664" y="1695243"/>
            <a:ext cx="1619250" cy="1620838"/>
          </a:xfrm>
        </p:spPr>
        <p:txBody>
          <a:bodyPr/>
          <a:lstStyle/>
          <a:p>
            <a:endParaRPr lang="en-US"/>
          </a:p>
        </p:txBody>
      </p:sp>
      <p:cxnSp>
        <p:nvCxnSpPr>
          <p:cNvPr id="40" name="Straight Connector 39"/>
          <p:cNvCxnSpPr/>
          <p:nvPr userDrawn="1"/>
        </p:nvCxnSpPr>
        <p:spPr>
          <a:xfrm>
            <a:off x="9956579" y="3999243"/>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1" name="Text Placeholder 2"/>
          <p:cNvSpPr>
            <a:spLocks noGrp="1"/>
          </p:cNvSpPr>
          <p:nvPr>
            <p:ph type="body" sz="quarter" idx="25" hasCustomPrompt="1"/>
          </p:nvPr>
        </p:nvSpPr>
        <p:spPr>
          <a:xfrm>
            <a:off x="9956579" y="3423243"/>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42" name="Picture Placeholder 5"/>
          <p:cNvSpPr>
            <a:spLocks noGrp="1"/>
          </p:cNvSpPr>
          <p:nvPr>
            <p:ph type="pic" sz="quarter" idx="26"/>
          </p:nvPr>
        </p:nvSpPr>
        <p:spPr>
          <a:xfrm>
            <a:off x="9956579" y="1695243"/>
            <a:ext cx="1619250" cy="1620838"/>
          </a:xfrm>
        </p:spPr>
        <p:txBody>
          <a:bodyPr/>
          <a:lstStyle/>
          <a:p>
            <a:endParaRPr lang="en-US"/>
          </a:p>
        </p:txBody>
      </p:sp>
      <p:sp>
        <p:nvSpPr>
          <p:cNvPr id="51" name="TextBox 5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52" name="Straight Connector 5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54" name="TextBox 5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4" name="Straight Connector 43"/>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5" name="Text Placeholder 2"/>
          <p:cNvSpPr>
            <a:spLocks noGrp="1"/>
          </p:cNvSpPr>
          <p:nvPr>
            <p:ph type="body" sz="quarter" idx="27" hasCustomPrompt="1"/>
          </p:nvPr>
        </p:nvSpPr>
        <p:spPr>
          <a:xfrm>
            <a:off x="2480916"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7" name="Text Placeholder 2"/>
          <p:cNvSpPr>
            <a:spLocks noGrp="1"/>
          </p:cNvSpPr>
          <p:nvPr>
            <p:ph type="body" sz="quarter" idx="28" hasCustomPrompt="1"/>
          </p:nvPr>
        </p:nvSpPr>
        <p:spPr>
          <a:xfrm>
            <a:off x="4349832"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8" name="Text Placeholder 2"/>
          <p:cNvSpPr>
            <a:spLocks noGrp="1"/>
          </p:cNvSpPr>
          <p:nvPr>
            <p:ph type="body" sz="quarter" idx="29" hasCustomPrompt="1"/>
          </p:nvPr>
        </p:nvSpPr>
        <p:spPr>
          <a:xfrm>
            <a:off x="6218748"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9" name="Text Placeholder 2"/>
          <p:cNvSpPr>
            <a:spLocks noGrp="1"/>
          </p:cNvSpPr>
          <p:nvPr>
            <p:ph type="body" sz="quarter" idx="30" hasCustomPrompt="1"/>
          </p:nvPr>
        </p:nvSpPr>
        <p:spPr>
          <a:xfrm>
            <a:off x="8087664"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50" name="Text Placeholder 2"/>
          <p:cNvSpPr>
            <a:spLocks noGrp="1"/>
          </p:cNvSpPr>
          <p:nvPr>
            <p:ph type="body" sz="quarter" idx="31" hasCustomPrompt="1"/>
          </p:nvPr>
        </p:nvSpPr>
        <p:spPr>
          <a:xfrm>
            <a:off x="9956579"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B_Team x 4">
    <p:bg>
      <p:bgPr>
        <a:solidFill>
          <a:schemeClr val="tx1">
            <a:lumMod val="20000"/>
            <a:lumOff val="80000"/>
            <a:alpha val="20000"/>
          </a:schemeClr>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Freeform 3"/>
          <p:cNvSpPr/>
          <p:nvPr userDrawn="1"/>
        </p:nvSpPr>
        <p:spPr>
          <a:xfrm>
            <a:off x="3900616" y="-16476"/>
            <a:ext cx="4390768" cy="2240692"/>
          </a:xfrm>
          <a:custGeom>
            <a:avLst/>
            <a:gdLst>
              <a:gd name="connsiteX0" fmla="*/ 0 w 4390768"/>
              <a:gd name="connsiteY0" fmla="*/ 0 h 2240692"/>
              <a:gd name="connsiteX1" fmla="*/ 2207741 w 4390768"/>
              <a:gd name="connsiteY1" fmla="*/ 2240692 h 2240692"/>
              <a:gd name="connsiteX2" fmla="*/ 4390768 w 4390768"/>
              <a:gd name="connsiteY2" fmla="*/ 24714 h 2240692"/>
              <a:gd name="connsiteX3" fmla="*/ 0 w 4390768"/>
              <a:gd name="connsiteY3" fmla="*/ 0 h 2240692"/>
            </a:gdLst>
            <a:ahLst/>
            <a:cxnLst>
              <a:cxn ang="0">
                <a:pos x="connsiteX0" y="connsiteY0"/>
              </a:cxn>
              <a:cxn ang="0">
                <a:pos x="connsiteX1" y="connsiteY1"/>
              </a:cxn>
              <a:cxn ang="0">
                <a:pos x="connsiteX2" y="connsiteY2"/>
              </a:cxn>
              <a:cxn ang="0">
                <a:pos x="connsiteX3" y="connsiteY3"/>
              </a:cxn>
            </a:cxnLst>
            <a:rect l="l" t="t" r="r" b="b"/>
            <a:pathLst>
              <a:path w="4390768" h="2240692">
                <a:moveTo>
                  <a:pt x="0" y="0"/>
                </a:moveTo>
                <a:lnTo>
                  <a:pt x="2207741" y="2240692"/>
                </a:lnTo>
                <a:lnTo>
                  <a:pt x="4390768" y="2471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Title 1"/>
          <p:cNvSpPr>
            <a:spLocks noGrp="1"/>
          </p:cNvSpPr>
          <p:nvPr>
            <p:ph type="ctrTitle" hasCustomPrompt="1"/>
          </p:nvPr>
        </p:nvSpPr>
        <p:spPr>
          <a:xfrm>
            <a:off x="4140239" y="361947"/>
            <a:ext cx="3911522" cy="828000"/>
          </a:xfrm>
        </p:spPr>
        <p:txBody>
          <a:bodyPr wrap="square" lIns="0" tIns="0" rIns="0" bIns="0" anchor="b" anchorCtr="0">
            <a:noAutofit/>
          </a:bodyPr>
          <a:lstStyle>
            <a:lvl1pPr algn="ctr">
              <a:lnSpc>
                <a:spcPts val="2300"/>
              </a:lnSpc>
              <a:defRPr sz="2200" b="0" i="0" cap="all" spc="300" baseline="0">
                <a:solidFill>
                  <a:schemeClr val="tx1"/>
                </a:solidFill>
                <a:effectLst/>
                <a:latin typeface="Arial" charset="0"/>
                <a:ea typeface="Arial" charset="0"/>
                <a:cs typeface="Arial" charset="0"/>
              </a:defRPr>
            </a:lvl1pPr>
          </a:lstStyle>
          <a:p>
            <a:r>
              <a:rPr lang="en-US" dirty="0"/>
              <a:t>Click </a:t>
            </a:r>
            <a:br>
              <a:rPr lang="en-US" dirty="0"/>
            </a:br>
            <a:r>
              <a:rPr lang="en-US" dirty="0"/>
              <a:t>to add </a:t>
            </a:r>
            <a:br>
              <a:rPr lang="en-US" dirty="0"/>
            </a:br>
            <a:r>
              <a:rPr lang="en-US" dirty="0"/>
              <a:t>title</a:t>
            </a:r>
          </a:p>
        </p:txBody>
      </p:sp>
      <p:sp>
        <p:nvSpPr>
          <p:cNvPr id="3" name="Text Placeholder 2"/>
          <p:cNvSpPr>
            <a:spLocks noGrp="1"/>
          </p:cNvSpPr>
          <p:nvPr>
            <p:ph type="body" sz="quarter" idx="10" hasCustomPrompt="1"/>
          </p:nvPr>
        </p:nvSpPr>
        <p:spPr>
          <a:xfrm>
            <a:off x="2467405"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6" name="Picture Placeholder 5"/>
          <p:cNvSpPr>
            <a:spLocks noGrp="1"/>
          </p:cNvSpPr>
          <p:nvPr>
            <p:ph type="pic" sz="quarter" idx="11"/>
          </p:nvPr>
        </p:nvSpPr>
        <p:spPr>
          <a:xfrm>
            <a:off x="2467405" y="2574974"/>
            <a:ext cx="1619250" cy="1620838"/>
          </a:xfrm>
        </p:spPr>
        <p:txBody>
          <a:bodyPr/>
          <a:lstStyle/>
          <a:p>
            <a:endParaRPr lang="en-US"/>
          </a:p>
        </p:txBody>
      </p:sp>
      <p:sp>
        <p:nvSpPr>
          <p:cNvPr id="25" name="Text Placeholder 2"/>
          <p:cNvSpPr>
            <a:spLocks noGrp="1"/>
          </p:cNvSpPr>
          <p:nvPr>
            <p:ph type="body" sz="quarter" idx="13" hasCustomPrompt="1"/>
          </p:nvPr>
        </p:nvSpPr>
        <p:spPr>
          <a:xfrm>
            <a:off x="4350771"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4350771" y="2574974"/>
            <a:ext cx="1619250" cy="1620838"/>
          </a:xfrm>
        </p:spPr>
        <p:txBody>
          <a:bodyPr/>
          <a:lstStyle/>
          <a:p>
            <a:endParaRPr lang="en-US"/>
          </a:p>
        </p:txBody>
      </p:sp>
      <p:sp>
        <p:nvSpPr>
          <p:cNvPr id="29" name="Text Placeholder 2"/>
          <p:cNvSpPr>
            <a:spLocks noGrp="1"/>
          </p:cNvSpPr>
          <p:nvPr>
            <p:ph type="body" sz="quarter" idx="16" hasCustomPrompt="1"/>
          </p:nvPr>
        </p:nvSpPr>
        <p:spPr>
          <a:xfrm>
            <a:off x="6234137"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6234137" y="2574974"/>
            <a:ext cx="1619250" cy="1620838"/>
          </a:xfrm>
        </p:spPr>
        <p:txBody>
          <a:bodyPr/>
          <a:lstStyle/>
          <a:p>
            <a:endParaRPr lang="en-US"/>
          </a:p>
        </p:txBody>
      </p:sp>
      <p:sp>
        <p:nvSpPr>
          <p:cNvPr id="33" name="Text Placeholder 2"/>
          <p:cNvSpPr>
            <a:spLocks noGrp="1"/>
          </p:cNvSpPr>
          <p:nvPr>
            <p:ph type="body" sz="quarter" idx="19" hasCustomPrompt="1"/>
          </p:nvPr>
        </p:nvSpPr>
        <p:spPr>
          <a:xfrm>
            <a:off x="8117503"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8117503" y="2574974"/>
            <a:ext cx="1619250" cy="1620838"/>
          </a:xfrm>
        </p:spPr>
        <p:txBody>
          <a:bodyPr/>
          <a:lstStyle/>
          <a:p>
            <a:endParaRPr lang="en-US"/>
          </a:p>
        </p:txBody>
      </p:sp>
      <p:sp>
        <p:nvSpPr>
          <p:cNvPr id="24" name="TextBox 2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7" name="Straight Connector 2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5" name="Straight Connector 34"/>
          <p:cNvCxnSpPr/>
          <p:nvPr userDrawn="1"/>
        </p:nvCxnSpPr>
        <p:spPr>
          <a:xfrm>
            <a:off x="5898000" y="1499156"/>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C_Team x 3">
    <p:bg>
      <p:bgPr>
        <a:solidFill>
          <a:schemeClr val="tx1">
            <a:lumMod val="20000"/>
            <a:lumOff val="80000"/>
            <a:alpha val="20000"/>
          </a:schemeClr>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Freeform 3"/>
          <p:cNvSpPr/>
          <p:nvPr userDrawn="1"/>
        </p:nvSpPr>
        <p:spPr>
          <a:xfrm>
            <a:off x="3900616" y="-16476"/>
            <a:ext cx="4390768" cy="2240692"/>
          </a:xfrm>
          <a:custGeom>
            <a:avLst/>
            <a:gdLst>
              <a:gd name="connsiteX0" fmla="*/ 0 w 4390768"/>
              <a:gd name="connsiteY0" fmla="*/ 0 h 2240692"/>
              <a:gd name="connsiteX1" fmla="*/ 2207741 w 4390768"/>
              <a:gd name="connsiteY1" fmla="*/ 2240692 h 2240692"/>
              <a:gd name="connsiteX2" fmla="*/ 4390768 w 4390768"/>
              <a:gd name="connsiteY2" fmla="*/ 24714 h 2240692"/>
              <a:gd name="connsiteX3" fmla="*/ 0 w 4390768"/>
              <a:gd name="connsiteY3" fmla="*/ 0 h 2240692"/>
            </a:gdLst>
            <a:ahLst/>
            <a:cxnLst>
              <a:cxn ang="0">
                <a:pos x="connsiteX0" y="connsiteY0"/>
              </a:cxn>
              <a:cxn ang="0">
                <a:pos x="connsiteX1" y="connsiteY1"/>
              </a:cxn>
              <a:cxn ang="0">
                <a:pos x="connsiteX2" y="connsiteY2"/>
              </a:cxn>
              <a:cxn ang="0">
                <a:pos x="connsiteX3" y="connsiteY3"/>
              </a:cxn>
            </a:cxnLst>
            <a:rect l="l" t="t" r="r" b="b"/>
            <a:pathLst>
              <a:path w="4390768" h="2240692">
                <a:moveTo>
                  <a:pt x="0" y="0"/>
                </a:moveTo>
                <a:lnTo>
                  <a:pt x="2207741" y="2240692"/>
                </a:lnTo>
                <a:lnTo>
                  <a:pt x="4390768" y="2471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Title 1"/>
          <p:cNvSpPr>
            <a:spLocks noGrp="1"/>
          </p:cNvSpPr>
          <p:nvPr>
            <p:ph type="ctrTitle" hasCustomPrompt="1"/>
          </p:nvPr>
        </p:nvSpPr>
        <p:spPr>
          <a:xfrm>
            <a:off x="4140239" y="361947"/>
            <a:ext cx="3911522" cy="828000"/>
          </a:xfrm>
        </p:spPr>
        <p:txBody>
          <a:bodyPr wrap="square" lIns="0" tIns="0" rIns="0" bIns="0" anchor="b" anchorCtr="0">
            <a:noAutofit/>
          </a:bodyPr>
          <a:lstStyle>
            <a:lvl1pPr algn="ctr">
              <a:lnSpc>
                <a:spcPts val="2300"/>
              </a:lnSpc>
              <a:defRPr sz="2200" b="0" i="0" cap="all" spc="300" baseline="0">
                <a:solidFill>
                  <a:schemeClr val="tx1"/>
                </a:solidFill>
                <a:effectLst/>
                <a:latin typeface="Arial" charset="0"/>
                <a:ea typeface="Arial" charset="0"/>
                <a:cs typeface="Arial" charset="0"/>
              </a:defRPr>
            </a:lvl1pPr>
          </a:lstStyle>
          <a:p>
            <a:r>
              <a:rPr lang="en-US" dirty="0"/>
              <a:t>Click </a:t>
            </a:r>
            <a:br>
              <a:rPr lang="en-US" dirty="0"/>
            </a:br>
            <a:r>
              <a:rPr lang="en-US" dirty="0"/>
              <a:t>to add </a:t>
            </a:r>
            <a:br>
              <a:rPr lang="en-US" dirty="0"/>
            </a:br>
            <a:r>
              <a:rPr lang="en-US" dirty="0"/>
              <a:t>title</a:t>
            </a:r>
          </a:p>
        </p:txBody>
      </p:sp>
      <p:sp>
        <p:nvSpPr>
          <p:cNvPr id="25" name="Text Placeholder 2"/>
          <p:cNvSpPr>
            <a:spLocks noGrp="1"/>
          </p:cNvSpPr>
          <p:nvPr>
            <p:ph type="body" sz="quarter" idx="13" hasCustomPrompt="1"/>
          </p:nvPr>
        </p:nvSpPr>
        <p:spPr>
          <a:xfrm>
            <a:off x="3419896"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3419896" y="2574974"/>
            <a:ext cx="1619250" cy="1620838"/>
          </a:xfrm>
        </p:spPr>
        <p:txBody>
          <a:bodyPr/>
          <a:lstStyle/>
          <a:p>
            <a:endParaRPr lang="en-US"/>
          </a:p>
        </p:txBody>
      </p:sp>
      <p:sp>
        <p:nvSpPr>
          <p:cNvPr id="29" name="Text Placeholder 2"/>
          <p:cNvSpPr>
            <a:spLocks noGrp="1"/>
          </p:cNvSpPr>
          <p:nvPr>
            <p:ph type="body" sz="quarter" idx="16" hasCustomPrompt="1"/>
          </p:nvPr>
        </p:nvSpPr>
        <p:spPr>
          <a:xfrm>
            <a:off x="5303262"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5303262" y="2574974"/>
            <a:ext cx="1619250" cy="1620838"/>
          </a:xfrm>
        </p:spPr>
        <p:txBody>
          <a:bodyPr/>
          <a:lstStyle/>
          <a:p>
            <a:endParaRPr lang="en-US"/>
          </a:p>
        </p:txBody>
      </p:sp>
      <p:sp>
        <p:nvSpPr>
          <p:cNvPr id="33" name="Text Placeholder 2"/>
          <p:cNvSpPr>
            <a:spLocks noGrp="1"/>
          </p:cNvSpPr>
          <p:nvPr>
            <p:ph type="body" sz="quarter" idx="19" hasCustomPrompt="1"/>
          </p:nvPr>
        </p:nvSpPr>
        <p:spPr>
          <a:xfrm>
            <a:off x="7186628"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7186628" y="2574974"/>
            <a:ext cx="1619250" cy="1620838"/>
          </a:xfrm>
        </p:spPr>
        <p:txBody>
          <a:bodyPr/>
          <a:lstStyle/>
          <a:p>
            <a:endParaRPr lang="en-US"/>
          </a:p>
        </p:txBody>
      </p:sp>
      <p:cxnSp>
        <p:nvCxnSpPr>
          <p:cNvPr id="17" name="Straight Connector 16"/>
          <p:cNvCxnSpPr/>
          <p:nvPr userDrawn="1"/>
        </p:nvCxnSpPr>
        <p:spPr>
          <a:xfrm>
            <a:off x="5898000" y="1499156"/>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4" name="Straight Connector 2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C_Title Slide - default image B">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16250" y="0"/>
            <a:ext cx="91757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577079885"/>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5A_Title_Sub_Table">
    <p:bg>
      <p:bgPr>
        <a:solidFill>
          <a:schemeClr val="tx1">
            <a:lumMod val="50000"/>
          </a:schemeClr>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831974"/>
            <a:ext cx="11018838" cy="3959225"/>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850976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B_Title_Sub_Table">
    <p:bg>
      <p:bgPr>
        <a:solidFill>
          <a:schemeClr val="bg1"/>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831974"/>
            <a:ext cx="11018838" cy="3959225"/>
          </a:xfrm>
        </p:spPr>
        <p:txBody>
          <a:body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5" name="Straight Connector 14"/>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23710327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C_Title_Sub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612775" y="1831974"/>
            <a:ext cx="11018838" cy="3959225"/>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1284717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D_Title_Sub_Chart">
    <p:bg>
      <p:bgPr>
        <a:solidFill>
          <a:schemeClr val="bg1"/>
        </a:solidFill>
        <a:effectLst/>
      </p:bgPr>
    </p:bg>
    <p:spTree>
      <p:nvGrpSpPr>
        <p:cNvPr id="1" name=""/>
        <p:cNvGrpSpPr/>
        <p:nvPr/>
      </p:nvGrpSpPr>
      <p:grpSpPr>
        <a:xfrm>
          <a:off x="0" y="0"/>
          <a:ext cx="0" cy="0"/>
          <a:chOff x="0" y="0"/>
          <a:chExt cx="0" cy="0"/>
        </a:xfrm>
      </p:grpSpPr>
      <p:sp>
        <p:nvSpPr>
          <p:cNvPr id="10" name="Freeform 9"/>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612775" y="1831974"/>
            <a:ext cx="11018838" cy="3959225"/>
          </a:xfrm>
        </p:spPr>
        <p:txBody>
          <a:bodyPr/>
          <a:lstStyle/>
          <a:p>
            <a:endParaRPr lang="en-US"/>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43174854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E_Title_Sub_Content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4571999" y="1831975"/>
            <a:ext cx="7059613" cy="3620558"/>
          </a:xfrm>
        </p:spPr>
        <p:txBody>
          <a:bodyPr/>
          <a:lstStyle/>
          <a:p>
            <a:endParaRPr lang="en-US"/>
          </a:p>
        </p:txBody>
      </p:sp>
      <p:sp>
        <p:nvSpPr>
          <p:cNvPr id="3" name="Text Placeholder 2"/>
          <p:cNvSpPr>
            <a:spLocks noGrp="1"/>
          </p:cNvSpPr>
          <p:nvPr>
            <p:ph type="body" sz="quarter" idx="12" hasCustomPrompt="1"/>
          </p:nvPr>
        </p:nvSpPr>
        <p:spPr>
          <a:xfrm>
            <a:off x="612776" y="1831975"/>
            <a:ext cx="2198158" cy="3620557"/>
          </a:xfrm>
        </p:spPr>
        <p:txBody>
          <a:bodyPr anchor="ctr"/>
          <a:lstStyle>
            <a:lvl1pPr>
              <a:lnSpc>
                <a:spcPts val="1800"/>
              </a:lnSpc>
              <a:defRPr sz="1300">
                <a:solidFill>
                  <a:schemeClr val="bg1"/>
                </a:solidFill>
              </a:defRPr>
            </a:lvl1pPr>
            <a:lvl2pPr>
              <a:lnSpc>
                <a:spcPts val="1800"/>
              </a:lnSpc>
              <a:defRPr sz="1300">
                <a:solidFill>
                  <a:schemeClr val="bg1"/>
                </a:solidFill>
              </a:defRPr>
            </a:lvl2pPr>
            <a:lvl3pPr>
              <a:lnSpc>
                <a:spcPts val="1800"/>
              </a:lnSpc>
              <a:defRPr sz="1300">
                <a:solidFill>
                  <a:schemeClr val="bg1"/>
                </a:solidFill>
              </a:defRPr>
            </a:lvl3pPr>
            <a:lvl4pPr>
              <a:lnSpc>
                <a:spcPts val="1800"/>
              </a:lnSpc>
              <a:defRPr sz="1300">
                <a:solidFill>
                  <a:schemeClr val="bg1"/>
                </a:solidFill>
              </a:defRPr>
            </a:lvl4pPr>
            <a:lvl5pPr>
              <a:lnSpc>
                <a:spcPts val="1800"/>
              </a:lnSpc>
              <a:defRPr sz="1300">
                <a:solidFill>
                  <a:schemeClr val="bg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6" name="Straight Connector 15"/>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7" name="TextBox 16"/>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14202771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5F_Title_Sub_Content_Chart">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4571999" y="1831975"/>
            <a:ext cx="7059613" cy="3620558"/>
          </a:xfrm>
        </p:spPr>
        <p:txBody>
          <a:bodyPr/>
          <a:lstStyle/>
          <a:p>
            <a:endParaRPr lang="en-US"/>
          </a:p>
        </p:txBody>
      </p:sp>
      <p:sp>
        <p:nvSpPr>
          <p:cNvPr id="3" name="Text Placeholder 2"/>
          <p:cNvSpPr>
            <a:spLocks noGrp="1"/>
          </p:cNvSpPr>
          <p:nvPr>
            <p:ph type="body" sz="quarter" idx="12" hasCustomPrompt="1"/>
          </p:nvPr>
        </p:nvSpPr>
        <p:spPr>
          <a:xfrm>
            <a:off x="612776" y="1831975"/>
            <a:ext cx="2198158" cy="3620557"/>
          </a:xfrm>
        </p:spPr>
        <p:txBody>
          <a:bodyPr anchor="ctr"/>
          <a:lstStyle>
            <a:lvl1pPr>
              <a:lnSpc>
                <a:spcPts val="1800"/>
              </a:lnSpc>
              <a:defRPr sz="1300">
                <a:solidFill>
                  <a:schemeClr val="tx1"/>
                </a:solidFill>
              </a:defRPr>
            </a:lvl1pPr>
            <a:lvl2pPr>
              <a:lnSpc>
                <a:spcPts val="1800"/>
              </a:lnSpc>
              <a:defRPr sz="1300">
                <a:solidFill>
                  <a:schemeClr val="tx1"/>
                </a:solidFill>
              </a:defRPr>
            </a:lvl2pPr>
            <a:lvl3pPr>
              <a:lnSpc>
                <a:spcPts val="1800"/>
              </a:lnSpc>
              <a:defRPr sz="1300">
                <a:solidFill>
                  <a:schemeClr val="tx1"/>
                </a:solidFill>
              </a:defRPr>
            </a:lvl3pPr>
            <a:lvl4pPr>
              <a:lnSpc>
                <a:spcPts val="1800"/>
              </a:lnSpc>
              <a:defRPr sz="1300">
                <a:solidFill>
                  <a:schemeClr val="tx1"/>
                </a:solidFill>
              </a:defRPr>
            </a:lvl4pPr>
            <a:lvl5pPr>
              <a:lnSpc>
                <a:spcPts val="1800"/>
              </a:lnSpc>
              <a:defRPr sz="1300">
                <a:solidFill>
                  <a:schemeClr val="tx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0" name="Straight Connector 19"/>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2" name="Straight Connector 11"/>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5890814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5G_Title_Sub_Content 3 column">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723473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6A_Title_Table">
    <p:bg>
      <p:bgPr>
        <a:solidFill>
          <a:schemeClr val="tx1">
            <a:lumMod val="50000"/>
          </a:schemeClr>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606550"/>
            <a:ext cx="11018838" cy="4184650"/>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6B_Title_Table">
    <p:bg>
      <p:bgPr>
        <a:solidFill>
          <a:schemeClr val="bg1"/>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606550"/>
            <a:ext cx="11018838" cy="4184650"/>
          </a:xfrm>
        </p:spPr>
        <p:txBody>
          <a:body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5" name="Straight Connector 14"/>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C_Title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612775" y="1606550"/>
            <a:ext cx="11018838" cy="4184650"/>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D_Title Slide – default image B">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16250" y="0"/>
            <a:ext cx="91757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886561061"/>
      </p:ext>
    </p:extLst>
  </p:cSld>
  <p:clrMapOvr>
    <a:masterClrMapping/>
  </p:clrMapOvr>
  <p:transition>
    <p:fade/>
  </p:transition>
  <p:hf sldNum="0"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D_Title_Chart">
    <p:bg>
      <p:bgPr>
        <a:solidFill>
          <a:schemeClr val="bg1"/>
        </a:solidFill>
        <a:effectLst/>
      </p:bgPr>
    </p:bg>
    <p:spTree>
      <p:nvGrpSpPr>
        <p:cNvPr id="1" name=""/>
        <p:cNvGrpSpPr/>
        <p:nvPr/>
      </p:nvGrpSpPr>
      <p:grpSpPr>
        <a:xfrm>
          <a:off x="0" y="0"/>
          <a:ext cx="0" cy="0"/>
          <a:chOff x="0" y="0"/>
          <a:chExt cx="0" cy="0"/>
        </a:xfrm>
      </p:grpSpPr>
      <p:sp>
        <p:nvSpPr>
          <p:cNvPr id="10" name="Freeform 9"/>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612775" y="1606550"/>
            <a:ext cx="11018838" cy="4184650"/>
          </a:xfrm>
        </p:spPr>
        <p:txBody>
          <a:body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E_Title_Content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4571999" y="1606550"/>
            <a:ext cx="7059613" cy="3845983"/>
          </a:xfrm>
        </p:spPr>
        <p:txBody>
          <a:bodyPr/>
          <a:lstStyle/>
          <a:p>
            <a:endParaRPr lang="en-US"/>
          </a:p>
        </p:txBody>
      </p:sp>
      <p:sp>
        <p:nvSpPr>
          <p:cNvPr id="3" name="Text Placeholder 2"/>
          <p:cNvSpPr>
            <a:spLocks noGrp="1"/>
          </p:cNvSpPr>
          <p:nvPr>
            <p:ph type="body" sz="quarter" idx="12" hasCustomPrompt="1"/>
          </p:nvPr>
        </p:nvSpPr>
        <p:spPr>
          <a:xfrm>
            <a:off x="612776" y="1606551"/>
            <a:ext cx="2198158" cy="3845982"/>
          </a:xfrm>
        </p:spPr>
        <p:txBody>
          <a:bodyPr anchor="ctr"/>
          <a:lstStyle>
            <a:lvl1pPr>
              <a:lnSpc>
                <a:spcPts val="1800"/>
              </a:lnSpc>
              <a:defRPr sz="1300">
                <a:solidFill>
                  <a:schemeClr val="bg1"/>
                </a:solidFill>
              </a:defRPr>
            </a:lvl1pPr>
            <a:lvl2pPr>
              <a:lnSpc>
                <a:spcPts val="1800"/>
              </a:lnSpc>
              <a:defRPr sz="1300">
                <a:solidFill>
                  <a:schemeClr val="bg1"/>
                </a:solidFill>
              </a:defRPr>
            </a:lvl2pPr>
            <a:lvl3pPr>
              <a:lnSpc>
                <a:spcPts val="1800"/>
              </a:lnSpc>
              <a:defRPr sz="1300">
                <a:solidFill>
                  <a:schemeClr val="bg1"/>
                </a:solidFill>
              </a:defRPr>
            </a:lvl3pPr>
            <a:lvl4pPr>
              <a:lnSpc>
                <a:spcPts val="1800"/>
              </a:lnSpc>
              <a:defRPr sz="1300">
                <a:solidFill>
                  <a:schemeClr val="bg1"/>
                </a:solidFill>
              </a:defRPr>
            </a:lvl4pPr>
            <a:lvl5pPr>
              <a:lnSpc>
                <a:spcPts val="1800"/>
              </a:lnSpc>
              <a:defRPr sz="1300">
                <a:solidFill>
                  <a:schemeClr val="bg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6" name="Straight Connector 15"/>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7" name="TextBox 16"/>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F_Title_Content_Chart">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4571999" y="1606550"/>
            <a:ext cx="7059613" cy="3845983"/>
          </a:xfrm>
        </p:spPr>
        <p:txBody>
          <a:bodyPr/>
          <a:lstStyle/>
          <a:p>
            <a:endParaRPr lang="en-US" dirty="0"/>
          </a:p>
        </p:txBody>
      </p:sp>
      <p:sp>
        <p:nvSpPr>
          <p:cNvPr id="3" name="Text Placeholder 2"/>
          <p:cNvSpPr>
            <a:spLocks noGrp="1"/>
          </p:cNvSpPr>
          <p:nvPr>
            <p:ph type="body" sz="quarter" idx="12" hasCustomPrompt="1"/>
          </p:nvPr>
        </p:nvSpPr>
        <p:spPr>
          <a:xfrm>
            <a:off x="612776" y="1606551"/>
            <a:ext cx="2198158" cy="3845982"/>
          </a:xfrm>
        </p:spPr>
        <p:txBody>
          <a:bodyPr anchor="ctr"/>
          <a:lstStyle>
            <a:lvl1pPr>
              <a:lnSpc>
                <a:spcPts val="1800"/>
              </a:lnSpc>
              <a:defRPr sz="1300">
                <a:solidFill>
                  <a:schemeClr val="tx1"/>
                </a:solidFill>
              </a:defRPr>
            </a:lvl1pPr>
            <a:lvl2pPr>
              <a:lnSpc>
                <a:spcPts val="1800"/>
              </a:lnSpc>
              <a:defRPr sz="1300">
                <a:solidFill>
                  <a:schemeClr val="tx1"/>
                </a:solidFill>
              </a:defRPr>
            </a:lvl2pPr>
            <a:lvl3pPr>
              <a:lnSpc>
                <a:spcPts val="1800"/>
              </a:lnSpc>
              <a:defRPr sz="1300">
                <a:solidFill>
                  <a:schemeClr val="tx1"/>
                </a:solidFill>
              </a:defRPr>
            </a:lvl3pPr>
            <a:lvl4pPr>
              <a:lnSpc>
                <a:spcPts val="1800"/>
              </a:lnSpc>
              <a:defRPr sz="1300">
                <a:solidFill>
                  <a:schemeClr val="tx1"/>
                </a:solidFill>
              </a:defRPr>
            </a:lvl4pPr>
            <a:lvl5pPr>
              <a:lnSpc>
                <a:spcPts val="1800"/>
              </a:lnSpc>
              <a:defRPr sz="1300">
                <a:solidFill>
                  <a:schemeClr val="tx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0" name="Straight Connector 19"/>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6G_Title_Content_3Cols">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1" name="Straight Connector 30"/>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6H_Title_Sub_Content_3cols">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0775183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A_Title_Content_Image x8">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3100577" y="1800000"/>
            <a:ext cx="2124000" cy="2124000"/>
          </a:xfrm>
        </p:spPr>
        <p:txBody>
          <a:bodyPr/>
          <a:lstStyle/>
          <a:p>
            <a:endParaRPr lang="en-US" dirty="0"/>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5" name="Picture Placeholder 2"/>
          <p:cNvSpPr>
            <a:spLocks noGrp="1"/>
          </p:cNvSpPr>
          <p:nvPr>
            <p:ph type="pic" sz="quarter" idx="18"/>
          </p:nvPr>
        </p:nvSpPr>
        <p:spPr>
          <a:xfrm>
            <a:off x="5234177" y="1800000"/>
            <a:ext cx="2124000" cy="2124000"/>
          </a:xfrm>
        </p:spPr>
        <p:txBody>
          <a:bodyPr/>
          <a:lstStyle/>
          <a:p>
            <a:endParaRPr lang="en-US" dirty="0"/>
          </a:p>
        </p:txBody>
      </p:sp>
      <p:sp>
        <p:nvSpPr>
          <p:cNvPr id="26" name="Picture Placeholder 2"/>
          <p:cNvSpPr>
            <a:spLocks noGrp="1"/>
          </p:cNvSpPr>
          <p:nvPr>
            <p:ph type="pic" sz="quarter" idx="19"/>
          </p:nvPr>
        </p:nvSpPr>
        <p:spPr>
          <a:xfrm>
            <a:off x="7367776" y="1800000"/>
            <a:ext cx="2124000" cy="2124000"/>
          </a:xfrm>
        </p:spPr>
        <p:txBody>
          <a:bodyPr/>
          <a:lstStyle/>
          <a:p>
            <a:endParaRPr lang="en-US" dirty="0"/>
          </a:p>
        </p:txBody>
      </p:sp>
      <p:sp>
        <p:nvSpPr>
          <p:cNvPr id="27" name="Picture Placeholder 2"/>
          <p:cNvSpPr>
            <a:spLocks noGrp="1"/>
          </p:cNvSpPr>
          <p:nvPr>
            <p:ph type="pic" sz="quarter" idx="20"/>
          </p:nvPr>
        </p:nvSpPr>
        <p:spPr>
          <a:xfrm>
            <a:off x="9501378" y="1800000"/>
            <a:ext cx="2124000" cy="2124000"/>
          </a:xfrm>
        </p:spPr>
        <p:txBody>
          <a:bodyPr/>
          <a:lstStyle/>
          <a:p>
            <a:endParaRPr lang="en-US" dirty="0"/>
          </a:p>
        </p:txBody>
      </p:sp>
      <p:sp>
        <p:nvSpPr>
          <p:cNvPr id="28" name="Picture Placeholder 2"/>
          <p:cNvSpPr>
            <a:spLocks noGrp="1"/>
          </p:cNvSpPr>
          <p:nvPr>
            <p:ph type="pic" sz="quarter" idx="21"/>
          </p:nvPr>
        </p:nvSpPr>
        <p:spPr>
          <a:xfrm>
            <a:off x="3100577" y="3933602"/>
            <a:ext cx="2124000" cy="2124000"/>
          </a:xfrm>
        </p:spPr>
        <p:txBody>
          <a:bodyPr/>
          <a:lstStyle/>
          <a:p>
            <a:endParaRPr lang="en-US" dirty="0"/>
          </a:p>
        </p:txBody>
      </p:sp>
      <p:sp>
        <p:nvSpPr>
          <p:cNvPr id="29" name="Picture Placeholder 2"/>
          <p:cNvSpPr>
            <a:spLocks noGrp="1"/>
          </p:cNvSpPr>
          <p:nvPr>
            <p:ph type="pic" sz="quarter" idx="22"/>
          </p:nvPr>
        </p:nvSpPr>
        <p:spPr>
          <a:xfrm>
            <a:off x="5234177" y="3933602"/>
            <a:ext cx="2124000" cy="2124000"/>
          </a:xfrm>
        </p:spPr>
        <p:txBody>
          <a:bodyPr/>
          <a:lstStyle/>
          <a:p>
            <a:endParaRPr lang="en-US" dirty="0"/>
          </a:p>
        </p:txBody>
      </p:sp>
      <p:sp>
        <p:nvSpPr>
          <p:cNvPr id="30" name="Picture Placeholder 2"/>
          <p:cNvSpPr>
            <a:spLocks noGrp="1"/>
          </p:cNvSpPr>
          <p:nvPr>
            <p:ph type="pic" sz="quarter" idx="23"/>
          </p:nvPr>
        </p:nvSpPr>
        <p:spPr>
          <a:xfrm>
            <a:off x="7367776" y="3933602"/>
            <a:ext cx="2124000" cy="2124000"/>
          </a:xfrm>
        </p:spPr>
        <p:txBody>
          <a:bodyPr/>
          <a:lstStyle/>
          <a:p>
            <a:endParaRPr lang="en-US" dirty="0"/>
          </a:p>
        </p:txBody>
      </p:sp>
      <p:sp>
        <p:nvSpPr>
          <p:cNvPr id="31" name="Picture Placeholder 2"/>
          <p:cNvSpPr>
            <a:spLocks noGrp="1"/>
          </p:cNvSpPr>
          <p:nvPr>
            <p:ph type="pic" sz="quarter" idx="24"/>
          </p:nvPr>
        </p:nvSpPr>
        <p:spPr>
          <a:xfrm>
            <a:off x="9501378" y="3933602"/>
            <a:ext cx="2124000" cy="2124000"/>
          </a:xfrm>
        </p:spPr>
        <p:txBody>
          <a:bodyPr/>
          <a:lstStyle/>
          <a:p>
            <a:endParaRPr lang="en-US" dirty="0"/>
          </a:p>
        </p:txBody>
      </p:sp>
      <p:sp>
        <p:nvSpPr>
          <p:cNvPr id="24" name="TextBox 2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2" name="Straight Connector 3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4" name="TextBox 3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0" name="Straight Connector 3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 Placeholder 4"/>
          <p:cNvSpPr>
            <a:spLocks noGrp="1"/>
          </p:cNvSpPr>
          <p:nvPr>
            <p:ph type="body" sz="quarter" idx="25" hasCustomPrompt="1"/>
          </p:nvPr>
        </p:nvSpPr>
        <p:spPr>
          <a:xfrm>
            <a:off x="617172" y="1801780"/>
            <a:ext cx="1963431" cy="3852144"/>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7B_Title_Content_Image x18">
    <p:bg>
      <p:bgPr>
        <a:solidFill>
          <a:schemeClr val="bg1"/>
        </a:solidFill>
        <a:effectLst/>
      </p:bgPr>
    </p:bg>
    <p:spTree>
      <p:nvGrpSpPr>
        <p:cNvPr id="1" name=""/>
        <p:cNvGrpSpPr/>
        <p:nvPr/>
      </p:nvGrpSpPr>
      <p:grpSpPr>
        <a:xfrm>
          <a:off x="0" y="0"/>
          <a:ext cx="0" cy="0"/>
          <a:chOff x="0" y="0"/>
          <a:chExt cx="0" cy="0"/>
        </a:xfrm>
      </p:grpSpPr>
      <p:sp>
        <p:nvSpPr>
          <p:cNvPr id="4" name="Freeform 3"/>
          <p:cNvSpPr/>
          <p:nvPr userDrawn="1"/>
        </p:nvSpPr>
        <p:spPr>
          <a:xfrm>
            <a:off x="-8467" y="0"/>
            <a:ext cx="6451600" cy="6883400"/>
          </a:xfrm>
          <a:custGeom>
            <a:avLst/>
            <a:gdLst>
              <a:gd name="connsiteX0" fmla="*/ 2988734 w 6451600"/>
              <a:gd name="connsiteY0" fmla="*/ 0 h 6883400"/>
              <a:gd name="connsiteX1" fmla="*/ 6451600 w 6451600"/>
              <a:gd name="connsiteY1" fmla="*/ 3496733 h 6883400"/>
              <a:gd name="connsiteX2" fmla="*/ 3073400 w 6451600"/>
              <a:gd name="connsiteY2" fmla="*/ 6883400 h 6883400"/>
              <a:gd name="connsiteX3" fmla="*/ 0 w 6451600"/>
              <a:gd name="connsiteY3" fmla="*/ 6883400 h 6883400"/>
              <a:gd name="connsiteX4" fmla="*/ 0 w 6451600"/>
              <a:gd name="connsiteY4" fmla="*/ 8467 h 6883400"/>
              <a:gd name="connsiteX5" fmla="*/ 2988734 w 6451600"/>
              <a:gd name="connsiteY5" fmla="*/ 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600" h="6883400">
                <a:moveTo>
                  <a:pt x="2988734" y="0"/>
                </a:moveTo>
                <a:lnTo>
                  <a:pt x="6451600" y="3496733"/>
                </a:lnTo>
                <a:lnTo>
                  <a:pt x="3073400" y="6883400"/>
                </a:lnTo>
                <a:lnTo>
                  <a:pt x="0" y="6883400"/>
                </a:lnTo>
                <a:lnTo>
                  <a:pt x="0" y="8467"/>
                </a:lnTo>
                <a:lnTo>
                  <a:pt x="2988734" y="0"/>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20" name="Straight Connector 19"/>
          <p:cNvCxnSpPr/>
          <p:nvPr userDrawn="1"/>
        </p:nvCxnSpPr>
        <p:spPr>
          <a:xfrm>
            <a:off x="612000" y="2542734"/>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1"/>
          </p:nvPr>
        </p:nvSpPr>
        <p:spPr>
          <a:xfrm>
            <a:off x="6829433" y="738000"/>
            <a:ext cx="1671100" cy="794467"/>
          </a:xfrm>
        </p:spPr>
        <p:txBody>
          <a:bodyPr/>
          <a:lstStyle/>
          <a:p>
            <a:endParaRPr lang="en-US" dirty="0"/>
          </a:p>
        </p:txBody>
      </p:sp>
      <p:sp>
        <p:nvSpPr>
          <p:cNvPr id="14" name="Text Placeholder 7"/>
          <p:cNvSpPr>
            <a:spLocks noGrp="1" noChangeAspect="1"/>
          </p:cNvSpPr>
          <p:nvPr>
            <p:ph type="body" sz="quarter" idx="10" hasCustomPrompt="1"/>
          </p:nvPr>
        </p:nvSpPr>
        <p:spPr>
          <a:xfrm>
            <a:off x="612000" y="1405467"/>
            <a:ext cx="3562067" cy="879797"/>
          </a:xfrm>
          <a:noFill/>
        </p:spPr>
        <p:txBody>
          <a:bodyPr lIns="0" tIns="0" rIns="0" bIns="0" anchor="b">
            <a:noAutofit/>
          </a:bodyPr>
          <a:lstStyle>
            <a:lvl1pPr marL="0" indent="0">
              <a:lnSpc>
                <a:spcPts val="2300"/>
              </a:lnSpc>
              <a:spcBef>
                <a:spcPts val="0"/>
              </a:spcBef>
              <a:spcAft>
                <a:spcPts val="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37" name="Picture Placeholder 2"/>
          <p:cNvSpPr>
            <a:spLocks noGrp="1"/>
          </p:cNvSpPr>
          <p:nvPr>
            <p:ph type="pic" sz="quarter" idx="18"/>
          </p:nvPr>
        </p:nvSpPr>
        <p:spPr>
          <a:xfrm>
            <a:off x="8531233" y="738000"/>
            <a:ext cx="1671100" cy="794467"/>
          </a:xfrm>
        </p:spPr>
        <p:txBody>
          <a:bodyPr/>
          <a:lstStyle/>
          <a:p>
            <a:endParaRPr lang="en-US" dirty="0"/>
          </a:p>
        </p:txBody>
      </p:sp>
      <p:sp>
        <p:nvSpPr>
          <p:cNvPr id="38" name="Picture Placeholder 2"/>
          <p:cNvSpPr>
            <a:spLocks noGrp="1"/>
          </p:cNvSpPr>
          <p:nvPr>
            <p:ph type="pic" sz="quarter" idx="19"/>
          </p:nvPr>
        </p:nvSpPr>
        <p:spPr>
          <a:xfrm>
            <a:off x="10233033" y="738000"/>
            <a:ext cx="1671100" cy="794467"/>
          </a:xfrm>
        </p:spPr>
        <p:txBody>
          <a:bodyPr/>
          <a:lstStyle/>
          <a:p>
            <a:endParaRPr lang="en-US" dirty="0"/>
          </a:p>
        </p:txBody>
      </p:sp>
      <p:sp>
        <p:nvSpPr>
          <p:cNvPr id="39" name="Picture Placeholder 2"/>
          <p:cNvSpPr>
            <a:spLocks noGrp="1"/>
          </p:cNvSpPr>
          <p:nvPr>
            <p:ph type="pic" sz="quarter" idx="20"/>
          </p:nvPr>
        </p:nvSpPr>
        <p:spPr>
          <a:xfrm>
            <a:off x="6829433" y="1532467"/>
            <a:ext cx="1671100" cy="794467"/>
          </a:xfrm>
        </p:spPr>
        <p:txBody>
          <a:bodyPr/>
          <a:lstStyle/>
          <a:p>
            <a:endParaRPr lang="en-US" dirty="0"/>
          </a:p>
        </p:txBody>
      </p:sp>
      <p:sp>
        <p:nvSpPr>
          <p:cNvPr id="40" name="Picture Placeholder 2"/>
          <p:cNvSpPr>
            <a:spLocks noGrp="1"/>
          </p:cNvSpPr>
          <p:nvPr>
            <p:ph type="pic" sz="quarter" idx="21"/>
          </p:nvPr>
        </p:nvSpPr>
        <p:spPr>
          <a:xfrm>
            <a:off x="8531233" y="1532467"/>
            <a:ext cx="1671100" cy="794467"/>
          </a:xfrm>
        </p:spPr>
        <p:txBody>
          <a:bodyPr/>
          <a:lstStyle/>
          <a:p>
            <a:endParaRPr lang="en-US" dirty="0"/>
          </a:p>
        </p:txBody>
      </p:sp>
      <p:sp>
        <p:nvSpPr>
          <p:cNvPr id="41" name="Picture Placeholder 2"/>
          <p:cNvSpPr>
            <a:spLocks noGrp="1"/>
          </p:cNvSpPr>
          <p:nvPr>
            <p:ph type="pic" sz="quarter" idx="22"/>
          </p:nvPr>
        </p:nvSpPr>
        <p:spPr>
          <a:xfrm>
            <a:off x="10233033" y="1532467"/>
            <a:ext cx="1671100" cy="794467"/>
          </a:xfrm>
        </p:spPr>
        <p:txBody>
          <a:bodyPr/>
          <a:lstStyle/>
          <a:p>
            <a:endParaRPr lang="en-US" dirty="0"/>
          </a:p>
        </p:txBody>
      </p:sp>
      <p:sp>
        <p:nvSpPr>
          <p:cNvPr id="42" name="Picture Placeholder 2"/>
          <p:cNvSpPr>
            <a:spLocks noGrp="1"/>
          </p:cNvSpPr>
          <p:nvPr>
            <p:ph type="pic" sz="quarter" idx="23"/>
          </p:nvPr>
        </p:nvSpPr>
        <p:spPr>
          <a:xfrm>
            <a:off x="6829433" y="2345267"/>
            <a:ext cx="1671100" cy="794467"/>
          </a:xfrm>
        </p:spPr>
        <p:txBody>
          <a:bodyPr/>
          <a:lstStyle/>
          <a:p>
            <a:endParaRPr lang="en-US" dirty="0"/>
          </a:p>
        </p:txBody>
      </p:sp>
      <p:sp>
        <p:nvSpPr>
          <p:cNvPr id="43" name="Picture Placeholder 2"/>
          <p:cNvSpPr>
            <a:spLocks noGrp="1"/>
          </p:cNvSpPr>
          <p:nvPr>
            <p:ph type="pic" sz="quarter" idx="24"/>
          </p:nvPr>
        </p:nvSpPr>
        <p:spPr>
          <a:xfrm>
            <a:off x="8531233" y="2345267"/>
            <a:ext cx="1671100" cy="794467"/>
          </a:xfrm>
        </p:spPr>
        <p:txBody>
          <a:bodyPr/>
          <a:lstStyle/>
          <a:p>
            <a:endParaRPr lang="en-US" dirty="0"/>
          </a:p>
        </p:txBody>
      </p:sp>
      <p:sp>
        <p:nvSpPr>
          <p:cNvPr id="44" name="Picture Placeholder 2"/>
          <p:cNvSpPr>
            <a:spLocks noGrp="1"/>
          </p:cNvSpPr>
          <p:nvPr>
            <p:ph type="pic" sz="quarter" idx="25"/>
          </p:nvPr>
        </p:nvSpPr>
        <p:spPr>
          <a:xfrm>
            <a:off x="10233033" y="2345267"/>
            <a:ext cx="1671100" cy="794467"/>
          </a:xfrm>
        </p:spPr>
        <p:txBody>
          <a:bodyPr/>
          <a:lstStyle/>
          <a:p>
            <a:endParaRPr lang="en-US" dirty="0"/>
          </a:p>
        </p:txBody>
      </p:sp>
      <p:sp>
        <p:nvSpPr>
          <p:cNvPr id="45" name="Picture Placeholder 2"/>
          <p:cNvSpPr>
            <a:spLocks noGrp="1"/>
          </p:cNvSpPr>
          <p:nvPr>
            <p:ph type="pic" sz="quarter" idx="26"/>
          </p:nvPr>
        </p:nvSpPr>
        <p:spPr>
          <a:xfrm>
            <a:off x="6829433" y="3166533"/>
            <a:ext cx="1671100" cy="794467"/>
          </a:xfrm>
        </p:spPr>
        <p:txBody>
          <a:bodyPr/>
          <a:lstStyle/>
          <a:p>
            <a:endParaRPr lang="en-US" dirty="0"/>
          </a:p>
        </p:txBody>
      </p:sp>
      <p:sp>
        <p:nvSpPr>
          <p:cNvPr id="46" name="Picture Placeholder 2"/>
          <p:cNvSpPr>
            <a:spLocks noGrp="1"/>
          </p:cNvSpPr>
          <p:nvPr>
            <p:ph type="pic" sz="quarter" idx="27"/>
          </p:nvPr>
        </p:nvSpPr>
        <p:spPr>
          <a:xfrm>
            <a:off x="8531233" y="3166533"/>
            <a:ext cx="1671100" cy="794467"/>
          </a:xfrm>
        </p:spPr>
        <p:txBody>
          <a:bodyPr/>
          <a:lstStyle/>
          <a:p>
            <a:endParaRPr lang="en-US" dirty="0"/>
          </a:p>
        </p:txBody>
      </p:sp>
      <p:sp>
        <p:nvSpPr>
          <p:cNvPr id="47" name="Picture Placeholder 2"/>
          <p:cNvSpPr>
            <a:spLocks noGrp="1"/>
          </p:cNvSpPr>
          <p:nvPr>
            <p:ph type="pic" sz="quarter" idx="28"/>
          </p:nvPr>
        </p:nvSpPr>
        <p:spPr>
          <a:xfrm>
            <a:off x="10233033" y="3166533"/>
            <a:ext cx="1671100" cy="794467"/>
          </a:xfrm>
        </p:spPr>
        <p:txBody>
          <a:bodyPr/>
          <a:lstStyle/>
          <a:p>
            <a:endParaRPr lang="en-US" dirty="0"/>
          </a:p>
        </p:txBody>
      </p:sp>
      <p:sp>
        <p:nvSpPr>
          <p:cNvPr id="48" name="Picture Placeholder 2"/>
          <p:cNvSpPr>
            <a:spLocks noGrp="1"/>
          </p:cNvSpPr>
          <p:nvPr>
            <p:ph type="pic" sz="quarter" idx="29"/>
          </p:nvPr>
        </p:nvSpPr>
        <p:spPr>
          <a:xfrm>
            <a:off x="6829433" y="3987798"/>
            <a:ext cx="1671100" cy="794467"/>
          </a:xfrm>
        </p:spPr>
        <p:txBody>
          <a:bodyPr/>
          <a:lstStyle/>
          <a:p>
            <a:endParaRPr lang="en-US" dirty="0"/>
          </a:p>
        </p:txBody>
      </p:sp>
      <p:sp>
        <p:nvSpPr>
          <p:cNvPr id="49" name="Picture Placeholder 2"/>
          <p:cNvSpPr>
            <a:spLocks noGrp="1"/>
          </p:cNvSpPr>
          <p:nvPr>
            <p:ph type="pic" sz="quarter" idx="30"/>
          </p:nvPr>
        </p:nvSpPr>
        <p:spPr>
          <a:xfrm>
            <a:off x="8531233" y="3987798"/>
            <a:ext cx="1671100" cy="794467"/>
          </a:xfrm>
        </p:spPr>
        <p:txBody>
          <a:bodyPr/>
          <a:lstStyle/>
          <a:p>
            <a:endParaRPr lang="en-US" dirty="0"/>
          </a:p>
        </p:txBody>
      </p:sp>
      <p:sp>
        <p:nvSpPr>
          <p:cNvPr id="50" name="Picture Placeholder 2"/>
          <p:cNvSpPr>
            <a:spLocks noGrp="1"/>
          </p:cNvSpPr>
          <p:nvPr>
            <p:ph type="pic" sz="quarter" idx="31"/>
          </p:nvPr>
        </p:nvSpPr>
        <p:spPr>
          <a:xfrm>
            <a:off x="10233033" y="3987798"/>
            <a:ext cx="1671100" cy="794467"/>
          </a:xfrm>
        </p:spPr>
        <p:txBody>
          <a:bodyPr/>
          <a:lstStyle/>
          <a:p>
            <a:endParaRPr lang="en-US" dirty="0"/>
          </a:p>
        </p:txBody>
      </p:sp>
      <p:sp>
        <p:nvSpPr>
          <p:cNvPr id="51" name="Picture Placeholder 2"/>
          <p:cNvSpPr>
            <a:spLocks noGrp="1"/>
          </p:cNvSpPr>
          <p:nvPr>
            <p:ph type="pic" sz="quarter" idx="32"/>
          </p:nvPr>
        </p:nvSpPr>
        <p:spPr>
          <a:xfrm>
            <a:off x="6829433" y="4809062"/>
            <a:ext cx="1671100" cy="794467"/>
          </a:xfrm>
        </p:spPr>
        <p:txBody>
          <a:bodyPr/>
          <a:lstStyle/>
          <a:p>
            <a:endParaRPr lang="en-US" dirty="0"/>
          </a:p>
        </p:txBody>
      </p:sp>
      <p:sp>
        <p:nvSpPr>
          <p:cNvPr id="52" name="Picture Placeholder 2"/>
          <p:cNvSpPr>
            <a:spLocks noGrp="1"/>
          </p:cNvSpPr>
          <p:nvPr>
            <p:ph type="pic" sz="quarter" idx="33"/>
          </p:nvPr>
        </p:nvSpPr>
        <p:spPr>
          <a:xfrm>
            <a:off x="8531233" y="4809062"/>
            <a:ext cx="1671100" cy="794467"/>
          </a:xfrm>
        </p:spPr>
        <p:txBody>
          <a:bodyPr/>
          <a:lstStyle/>
          <a:p>
            <a:endParaRPr lang="en-US" dirty="0"/>
          </a:p>
        </p:txBody>
      </p:sp>
      <p:sp>
        <p:nvSpPr>
          <p:cNvPr id="53" name="Picture Placeholder 2"/>
          <p:cNvSpPr>
            <a:spLocks noGrp="1"/>
          </p:cNvSpPr>
          <p:nvPr>
            <p:ph type="pic" sz="quarter" idx="34"/>
          </p:nvPr>
        </p:nvSpPr>
        <p:spPr>
          <a:xfrm>
            <a:off x="10233033" y="4809062"/>
            <a:ext cx="1671100" cy="794467"/>
          </a:xfrm>
        </p:spPr>
        <p:txBody>
          <a:bodyPr/>
          <a:lstStyle/>
          <a:p>
            <a:endParaRPr lang="en-US" dirty="0"/>
          </a:p>
        </p:txBody>
      </p:sp>
      <p:sp>
        <p:nvSpPr>
          <p:cNvPr id="32" name="TextBox 3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3" name="Straight Connector 3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54" name="TextBox 5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31" name="Text Placeholder 4"/>
          <p:cNvSpPr>
            <a:spLocks noGrp="1"/>
          </p:cNvSpPr>
          <p:nvPr>
            <p:ph type="body" sz="quarter" idx="35" hasCustomPrompt="1"/>
          </p:nvPr>
        </p:nvSpPr>
        <p:spPr>
          <a:xfrm>
            <a:off x="617172" y="3004168"/>
            <a:ext cx="3199689" cy="2643001"/>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solidFill>
                  <a:schemeClr val="bg1"/>
                </a:solidFill>
              </a:defRPr>
            </a:lvl2pPr>
            <a:lvl3pPr marL="219600" indent="-219600">
              <a:buClrTx/>
              <a:buFontTx/>
              <a:buBlip>
                <a:blip r:embed="rId2"/>
              </a:buBlip>
              <a:defRPr sz="1400">
                <a:solidFill>
                  <a:schemeClr val="bg1"/>
                </a:solidFill>
              </a:defRPr>
            </a:lvl3pPr>
            <a:lvl4pPr marL="547200" indent="-285750">
              <a:buClrTx/>
              <a:buFontTx/>
              <a:buBlip>
                <a:blip r:embed="rId2"/>
              </a:buBlip>
              <a:defRPr sz="1400">
                <a:solidFill>
                  <a:schemeClr val="bg1"/>
                </a:solidFill>
              </a:defRPr>
            </a:lvl4pPr>
            <a:lvl5pPr marL="842400" indent="-285750">
              <a:buClrTx/>
              <a:buFontTx/>
              <a:buBlip>
                <a:blip r:embed="rId2"/>
              </a:buBlip>
              <a:defRPr sz="1100" baseline="0">
                <a:solidFill>
                  <a:schemeClr val="bg1"/>
                </a:solidFill>
              </a:defRPr>
            </a:lvl5pPr>
            <a:lvl6pPr marL="1108800" indent="-285750">
              <a:buClrTx/>
              <a:buFontTx/>
              <a:buBlip>
                <a:blip r:embed="rId2"/>
              </a:buBlip>
              <a:defRPr sz="1100">
                <a:solidFill>
                  <a:schemeClr val="bg1"/>
                </a:solidFill>
              </a:defRPr>
            </a:lvl6pPr>
            <a:lvl7pPr marL="1368000" indent="-285750">
              <a:buClrTx/>
              <a:buFontTx/>
              <a:buBlip>
                <a:blip r:embed="rId2"/>
              </a:buBlip>
              <a:defRPr sz="1100">
                <a:solidFill>
                  <a:schemeClr val="bg1"/>
                </a:solidFill>
              </a:defRPr>
            </a:lvl7pPr>
            <a:lvl8pPr marL="1620000" indent="-285750">
              <a:buClrTx/>
              <a:buFontTx/>
              <a:buBlip>
                <a:blip r:embed="rId2"/>
              </a:buBlip>
              <a:defRPr sz="1100">
                <a:solidFill>
                  <a:schemeClr val="bg1"/>
                </a:solidFill>
              </a:defRPr>
            </a:lvl8pPr>
            <a:lvl9pPr marL="1872000" indent="-285750">
              <a:buClrTx/>
              <a:buFontTx/>
              <a:buBlip>
                <a:blip r:embed="rId2"/>
              </a:buBlip>
              <a:defRPr sz="1100">
                <a:solidFill>
                  <a:schemeClr val="bg1"/>
                </a:solidFill>
              </a:defRPr>
            </a:lvl9pPr>
          </a:lstStyle>
          <a:p>
            <a:pPr lvl="0"/>
            <a:r>
              <a:rPr lang="en-US" dirty="0"/>
              <a:t>Click to edit text</a:t>
            </a:r>
          </a:p>
          <a:p>
            <a:pPr lvl="1"/>
            <a:r>
              <a:rPr lang="en-US" dirty="0"/>
              <a:t>Second level</a:t>
            </a:r>
          </a:p>
        </p:txBody>
      </p:sp>
      <p:pic>
        <p:nvPicPr>
          <p:cNvPr id="35" name="Picture 3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7C_Title_Content_Image x3">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369336" y="-21304"/>
            <a:ext cx="4827650" cy="3372359"/>
          </a:xfrm>
          <a:custGeom>
            <a:avLst/>
            <a:gdLst>
              <a:gd name="connsiteX0" fmla="*/ 0 w 5590624"/>
              <a:gd name="connsiteY0" fmla="*/ 0 h 3300761"/>
              <a:gd name="connsiteX1" fmla="*/ 5040486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0 h 3300761"/>
              <a:gd name="connsiteX1" fmla="*/ 1680252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14857 h 3315618"/>
              <a:gd name="connsiteX1" fmla="*/ 1680252 w 5590624"/>
              <a:gd name="connsiteY1" fmla="*/ 14857 h 3315618"/>
              <a:gd name="connsiteX2" fmla="*/ 4676224 w 5590624"/>
              <a:gd name="connsiteY2" fmla="*/ 0 h 3315618"/>
              <a:gd name="connsiteX3" fmla="*/ 5590624 w 5590624"/>
              <a:gd name="connsiteY3" fmla="*/ 3315618 h 3315618"/>
              <a:gd name="connsiteX4" fmla="*/ 0 w 5590624"/>
              <a:gd name="connsiteY4" fmla="*/ 3315618 h 3315618"/>
              <a:gd name="connsiteX5" fmla="*/ 0 w 5590624"/>
              <a:gd name="connsiteY5" fmla="*/ 14857 h 3315618"/>
              <a:gd name="connsiteX0" fmla="*/ 0 w 5605493"/>
              <a:gd name="connsiteY0" fmla="*/ 14857 h 3315618"/>
              <a:gd name="connsiteX1" fmla="*/ 1680252 w 5605493"/>
              <a:gd name="connsiteY1" fmla="*/ 14857 h 3315618"/>
              <a:gd name="connsiteX2" fmla="*/ 4676224 w 5605493"/>
              <a:gd name="connsiteY2" fmla="*/ 0 h 3315618"/>
              <a:gd name="connsiteX3" fmla="*/ 5605493 w 5605493"/>
              <a:gd name="connsiteY3" fmla="*/ 951559 h 3315618"/>
              <a:gd name="connsiteX4" fmla="*/ 0 w 5605493"/>
              <a:gd name="connsiteY4" fmla="*/ 3315618 h 3315618"/>
              <a:gd name="connsiteX5" fmla="*/ 0 w 5605493"/>
              <a:gd name="connsiteY5" fmla="*/ 14857 h 3315618"/>
              <a:gd name="connsiteX0" fmla="*/ 0 w 5605493"/>
              <a:gd name="connsiteY0" fmla="*/ 14857 h 3367657"/>
              <a:gd name="connsiteX1" fmla="*/ 1680252 w 5605493"/>
              <a:gd name="connsiteY1" fmla="*/ 14857 h 3367657"/>
              <a:gd name="connsiteX2" fmla="*/ 4676224 w 5605493"/>
              <a:gd name="connsiteY2" fmla="*/ 0 h 3367657"/>
              <a:gd name="connsiteX3" fmla="*/ 5605493 w 5605493"/>
              <a:gd name="connsiteY3" fmla="*/ 951559 h 3367657"/>
              <a:gd name="connsiteX4" fmla="*/ 3174381 w 5605493"/>
              <a:gd name="connsiteY4" fmla="*/ 3367657 h 3367657"/>
              <a:gd name="connsiteX5" fmla="*/ 0 w 5605493"/>
              <a:gd name="connsiteY5" fmla="*/ 14857 h 3367657"/>
              <a:gd name="connsiteX0" fmla="*/ 0 w 4847210"/>
              <a:gd name="connsiteY0" fmla="*/ 936691 h 3367657"/>
              <a:gd name="connsiteX1" fmla="*/ 921969 w 4847210"/>
              <a:gd name="connsiteY1" fmla="*/ 14857 h 3367657"/>
              <a:gd name="connsiteX2" fmla="*/ 3917941 w 4847210"/>
              <a:gd name="connsiteY2" fmla="*/ 0 h 3367657"/>
              <a:gd name="connsiteX3" fmla="*/ 4847210 w 4847210"/>
              <a:gd name="connsiteY3" fmla="*/ 951559 h 3367657"/>
              <a:gd name="connsiteX4" fmla="*/ 2416098 w 4847210"/>
              <a:gd name="connsiteY4" fmla="*/ 3367657 h 3367657"/>
              <a:gd name="connsiteX5" fmla="*/ 0 w 4847210"/>
              <a:gd name="connsiteY5" fmla="*/ 936691 h 3367657"/>
              <a:gd name="connsiteX0" fmla="*/ 0 w 4847210"/>
              <a:gd name="connsiteY0" fmla="*/ 941580 h 3372546"/>
              <a:gd name="connsiteX1" fmla="*/ 921969 w 4847210"/>
              <a:gd name="connsiteY1" fmla="*/ 1974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47210"/>
              <a:gd name="connsiteY0" fmla="*/ 941580 h 3372546"/>
              <a:gd name="connsiteX1" fmla="*/ 936638 w 4847210"/>
              <a:gd name="connsiteY1" fmla="*/ 507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27650"/>
              <a:gd name="connsiteY0" fmla="*/ 941580 h 3372546"/>
              <a:gd name="connsiteX1" fmla="*/ 936638 w 4827650"/>
              <a:gd name="connsiteY1" fmla="*/ 5076 h 3372546"/>
              <a:gd name="connsiteX2" fmla="*/ 3903272 w 4827650"/>
              <a:gd name="connsiteY2" fmla="*/ 0 h 3372546"/>
              <a:gd name="connsiteX3" fmla="*/ 4827650 w 4827650"/>
              <a:gd name="connsiteY3" fmla="*/ 946669 h 3372546"/>
              <a:gd name="connsiteX4" fmla="*/ 2416098 w 4827650"/>
              <a:gd name="connsiteY4" fmla="*/ 3372546 h 3372546"/>
              <a:gd name="connsiteX5" fmla="*/ 0 w 4827650"/>
              <a:gd name="connsiteY5" fmla="*/ 941580 h 3372546"/>
              <a:gd name="connsiteX0" fmla="*/ 0 w 4827650"/>
              <a:gd name="connsiteY0" fmla="*/ 941580 h 3367656"/>
              <a:gd name="connsiteX1" fmla="*/ 936638 w 4827650"/>
              <a:gd name="connsiteY1" fmla="*/ 5076 h 3367656"/>
              <a:gd name="connsiteX2" fmla="*/ 3903272 w 4827650"/>
              <a:gd name="connsiteY2" fmla="*/ 0 h 3367656"/>
              <a:gd name="connsiteX3" fmla="*/ 4827650 w 4827650"/>
              <a:gd name="connsiteY3" fmla="*/ 946669 h 3367656"/>
              <a:gd name="connsiteX4" fmla="*/ 2411208 w 4827650"/>
              <a:gd name="connsiteY4" fmla="*/ 3367656 h 3367656"/>
              <a:gd name="connsiteX5" fmla="*/ 0 w 4827650"/>
              <a:gd name="connsiteY5" fmla="*/ 941580 h 3367656"/>
              <a:gd name="connsiteX0" fmla="*/ 0 w 4827650"/>
              <a:gd name="connsiteY0" fmla="*/ 946283 h 3372359"/>
              <a:gd name="connsiteX1" fmla="*/ 941528 w 4827650"/>
              <a:gd name="connsiteY1" fmla="*/ 0 h 3372359"/>
              <a:gd name="connsiteX2" fmla="*/ 3903272 w 4827650"/>
              <a:gd name="connsiteY2" fmla="*/ 4703 h 3372359"/>
              <a:gd name="connsiteX3" fmla="*/ 4827650 w 4827650"/>
              <a:gd name="connsiteY3" fmla="*/ 951372 h 3372359"/>
              <a:gd name="connsiteX4" fmla="*/ 2411208 w 4827650"/>
              <a:gd name="connsiteY4" fmla="*/ 3372359 h 3372359"/>
              <a:gd name="connsiteX5" fmla="*/ 0 w 4827650"/>
              <a:gd name="connsiteY5" fmla="*/ 946283 h 337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7650" h="3372359">
                <a:moveTo>
                  <a:pt x="0" y="946283"/>
                </a:moveTo>
                <a:lnTo>
                  <a:pt x="941528" y="0"/>
                </a:lnTo>
                <a:lnTo>
                  <a:pt x="3903272" y="4703"/>
                </a:lnTo>
                <a:lnTo>
                  <a:pt x="4827650" y="951372"/>
                </a:lnTo>
                <a:lnTo>
                  <a:pt x="2411208" y="3372359"/>
                </a:lnTo>
                <a:lnTo>
                  <a:pt x="0" y="946283"/>
                </a:lnTo>
                <a:close/>
              </a:path>
            </a:pathLst>
          </a:custGeo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7" name="Picture Placeholder 6"/>
          <p:cNvSpPr>
            <a:spLocks noGrp="1"/>
          </p:cNvSpPr>
          <p:nvPr>
            <p:ph type="pic" sz="quarter" idx="26"/>
          </p:nvPr>
        </p:nvSpPr>
        <p:spPr>
          <a:xfrm>
            <a:off x="7871439" y="1019661"/>
            <a:ext cx="4323448" cy="4841260"/>
          </a:xfrm>
          <a:custGeom>
            <a:avLst/>
            <a:gdLst>
              <a:gd name="connsiteX0" fmla="*/ 0 w 4843627"/>
              <a:gd name="connsiteY0" fmla="*/ 0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0 w 4843627"/>
              <a:gd name="connsiteY5" fmla="*/ 0 h 4843627"/>
              <a:gd name="connsiteX0" fmla="*/ 5541 w 4843627"/>
              <a:gd name="connsiteY0" fmla="*/ 2416232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5541 w 4843627"/>
              <a:gd name="connsiteY5" fmla="*/ 2416232 h 4843627"/>
              <a:gd name="connsiteX0" fmla="*/ 5541 w 4843627"/>
              <a:gd name="connsiteY0" fmla="*/ 2410690 h 4838085"/>
              <a:gd name="connsiteX1" fmla="*/ 2423671 w 4843627"/>
              <a:gd name="connsiteY1" fmla="*/ 0 h 4838085"/>
              <a:gd name="connsiteX2" fmla="*/ 4843627 w 4843627"/>
              <a:gd name="connsiteY2" fmla="*/ 801745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843627"/>
              <a:gd name="connsiteY0" fmla="*/ 2410690 h 4838085"/>
              <a:gd name="connsiteX1" fmla="*/ 2423671 w 4843627"/>
              <a:gd name="connsiteY1" fmla="*/ 0 h 4838085"/>
              <a:gd name="connsiteX2" fmla="*/ 4344864 w 4843627"/>
              <a:gd name="connsiteY2" fmla="*/ 1893483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344864"/>
              <a:gd name="connsiteY0" fmla="*/ 2410690 h 4838085"/>
              <a:gd name="connsiteX1" fmla="*/ 2423671 w 4344864"/>
              <a:gd name="connsiteY1" fmla="*/ 0 h 4838085"/>
              <a:gd name="connsiteX2" fmla="*/ 4344864 w 4344864"/>
              <a:gd name="connsiteY2" fmla="*/ 1893483 h 4838085"/>
              <a:gd name="connsiteX3" fmla="*/ 4328238 w 4344864"/>
              <a:gd name="connsiteY3" fmla="*/ 2937241 h 4838085"/>
              <a:gd name="connsiteX4" fmla="*/ 0 w 4344864"/>
              <a:gd name="connsiteY4" fmla="*/ 4838085 h 4838085"/>
              <a:gd name="connsiteX5" fmla="*/ 5541 w 4344864"/>
              <a:gd name="connsiteY5" fmla="*/ 2410690 h 4838085"/>
              <a:gd name="connsiteX0" fmla="*/ 0 w 4339323"/>
              <a:gd name="connsiteY0" fmla="*/ 2410690 h 4838085"/>
              <a:gd name="connsiteX1" fmla="*/ 2418130 w 4339323"/>
              <a:gd name="connsiteY1" fmla="*/ 0 h 4838085"/>
              <a:gd name="connsiteX2" fmla="*/ 4339323 w 4339323"/>
              <a:gd name="connsiteY2" fmla="*/ 1893483 h 4838085"/>
              <a:gd name="connsiteX3" fmla="*/ 4322697 w 4339323"/>
              <a:gd name="connsiteY3" fmla="*/ 2937241 h 4838085"/>
              <a:gd name="connsiteX4" fmla="*/ 2410692 w 4339323"/>
              <a:gd name="connsiteY4" fmla="*/ 4838085 h 4838085"/>
              <a:gd name="connsiteX5" fmla="*/ 0 w 4339323"/>
              <a:gd name="connsiteY5" fmla="*/ 2410690 h 483808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42498"/>
              <a:gd name="connsiteY0" fmla="*/ 2385290 h 4793635"/>
              <a:gd name="connsiteX1" fmla="*/ 2421305 w 4342498"/>
              <a:gd name="connsiteY1" fmla="*/ 0 h 4793635"/>
              <a:gd name="connsiteX2" fmla="*/ 4342498 w 4342498"/>
              <a:gd name="connsiteY2" fmla="*/ 1849033 h 4793635"/>
              <a:gd name="connsiteX3" fmla="*/ 4325872 w 4342498"/>
              <a:gd name="connsiteY3" fmla="*/ 2892791 h 4793635"/>
              <a:gd name="connsiteX4" fmla="*/ 2413867 w 4342498"/>
              <a:gd name="connsiteY4" fmla="*/ 4793635 h 4793635"/>
              <a:gd name="connsiteX5" fmla="*/ 0 w 4342498"/>
              <a:gd name="connsiteY5" fmla="*/ 2385290 h 479363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25872"/>
              <a:gd name="connsiteY0" fmla="*/ 2429740 h 4838085"/>
              <a:gd name="connsiteX1" fmla="*/ 2421305 w 4325872"/>
              <a:gd name="connsiteY1" fmla="*/ 0 h 4838085"/>
              <a:gd name="connsiteX2" fmla="*/ 4323448 w 4325872"/>
              <a:gd name="connsiteY2" fmla="*/ 1899833 h 4838085"/>
              <a:gd name="connsiteX3" fmla="*/ 4325872 w 4325872"/>
              <a:gd name="connsiteY3" fmla="*/ 2937241 h 4838085"/>
              <a:gd name="connsiteX4" fmla="*/ 2413867 w 4325872"/>
              <a:gd name="connsiteY4" fmla="*/ 4838085 h 4838085"/>
              <a:gd name="connsiteX5" fmla="*/ 0 w 4325872"/>
              <a:gd name="connsiteY5" fmla="*/ 2429740 h 4838085"/>
              <a:gd name="connsiteX0" fmla="*/ 0 w 4354447"/>
              <a:gd name="connsiteY0" fmla="*/ 2429740 h 4838085"/>
              <a:gd name="connsiteX1" fmla="*/ 2421305 w 4354447"/>
              <a:gd name="connsiteY1" fmla="*/ 0 h 4838085"/>
              <a:gd name="connsiteX2" fmla="*/ 4323448 w 4354447"/>
              <a:gd name="connsiteY2" fmla="*/ 1899833 h 4838085"/>
              <a:gd name="connsiteX3" fmla="*/ 4354447 w 4354447"/>
              <a:gd name="connsiteY3" fmla="*/ 2997566 h 4838085"/>
              <a:gd name="connsiteX4" fmla="*/ 2413867 w 4354447"/>
              <a:gd name="connsiteY4" fmla="*/ 4838085 h 4838085"/>
              <a:gd name="connsiteX5" fmla="*/ 0 w 4354447"/>
              <a:gd name="connsiteY5" fmla="*/ 2429740 h 4838085"/>
              <a:gd name="connsiteX0" fmla="*/ 0 w 4323448"/>
              <a:gd name="connsiteY0" fmla="*/ 2429740 h 4838085"/>
              <a:gd name="connsiteX1" fmla="*/ 2421305 w 4323448"/>
              <a:gd name="connsiteY1" fmla="*/ 0 h 4838085"/>
              <a:gd name="connsiteX2" fmla="*/ 4323448 w 4323448"/>
              <a:gd name="connsiteY2" fmla="*/ 1899833 h 4838085"/>
              <a:gd name="connsiteX3" fmla="*/ 4322697 w 4323448"/>
              <a:gd name="connsiteY3" fmla="*/ 2937241 h 4838085"/>
              <a:gd name="connsiteX4" fmla="*/ 2413867 w 4323448"/>
              <a:gd name="connsiteY4" fmla="*/ 4838085 h 4838085"/>
              <a:gd name="connsiteX5" fmla="*/ 0 w 4323448"/>
              <a:gd name="connsiteY5" fmla="*/ 2429740 h 4838085"/>
              <a:gd name="connsiteX0" fmla="*/ 0 w 4323448"/>
              <a:gd name="connsiteY0" fmla="*/ 2429740 h 4841260"/>
              <a:gd name="connsiteX1" fmla="*/ 2421305 w 4323448"/>
              <a:gd name="connsiteY1" fmla="*/ 0 h 4841260"/>
              <a:gd name="connsiteX2" fmla="*/ 4323448 w 4323448"/>
              <a:gd name="connsiteY2" fmla="*/ 1899833 h 4841260"/>
              <a:gd name="connsiteX3" fmla="*/ 4322697 w 4323448"/>
              <a:gd name="connsiteY3" fmla="*/ 2937241 h 4841260"/>
              <a:gd name="connsiteX4" fmla="*/ 2426567 w 4323448"/>
              <a:gd name="connsiteY4" fmla="*/ 4841260 h 4841260"/>
              <a:gd name="connsiteX5" fmla="*/ 0 w 4323448"/>
              <a:gd name="connsiteY5" fmla="*/ 2429740 h 484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3448" h="4841260">
                <a:moveTo>
                  <a:pt x="0" y="2429740"/>
                </a:moveTo>
                <a:lnTo>
                  <a:pt x="2421305" y="0"/>
                </a:lnTo>
                <a:lnTo>
                  <a:pt x="4323448" y="1899833"/>
                </a:lnTo>
                <a:cubicBezTo>
                  <a:pt x="4323198" y="2245636"/>
                  <a:pt x="4322947" y="2591438"/>
                  <a:pt x="4322697" y="2937241"/>
                </a:cubicBezTo>
                <a:lnTo>
                  <a:pt x="2426567" y="4841260"/>
                </a:lnTo>
                <a:lnTo>
                  <a:pt x="0" y="2429740"/>
                </a:lnTo>
                <a:close/>
              </a:path>
            </a:pathLst>
          </a:custGeom>
        </p:spPr>
        <p:txBody>
          <a:bodyPr/>
          <a:lstStyle/>
          <a:p>
            <a:endParaRPr lang="en-US"/>
          </a:p>
        </p:txBody>
      </p:sp>
      <p:sp>
        <p:nvSpPr>
          <p:cNvPr id="9" name="Picture Placeholder 8"/>
          <p:cNvSpPr>
            <a:spLocks noGrp="1"/>
          </p:cNvSpPr>
          <p:nvPr>
            <p:ph type="pic" sz="quarter" idx="27"/>
          </p:nvPr>
        </p:nvSpPr>
        <p:spPr>
          <a:xfrm>
            <a:off x="5367301" y="3551614"/>
            <a:ext cx="4837684" cy="3309604"/>
          </a:xfrm>
          <a:custGeom>
            <a:avLst/>
            <a:gdLst>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0 w 4838506"/>
              <a:gd name="connsiteY4" fmla="*/ 4836953 h 4836953"/>
              <a:gd name="connsiteX5" fmla="*/ 0 w 4838506"/>
              <a:gd name="connsiteY5" fmla="*/ 0 h 4836953"/>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12469 w 4838506"/>
              <a:gd name="connsiteY4" fmla="*/ 2442887 h 4836953"/>
              <a:gd name="connsiteX5" fmla="*/ 0 w 4838506"/>
              <a:gd name="connsiteY5" fmla="*/ 0 h 4836953"/>
              <a:gd name="connsiteX0" fmla="*/ 0 w 4838506"/>
              <a:gd name="connsiteY0" fmla="*/ 0 h 3311567"/>
              <a:gd name="connsiteX1" fmla="*/ 4032331 w 4838506"/>
              <a:gd name="connsiteY1" fmla="*/ 0 h 3311567"/>
              <a:gd name="connsiteX2" fmla="*/ 4838506 w 4838506"/>
              <a:gd name="connsiteY2" fmla="*/ 806175 h 3311567"/>
              <a:gd name="connsiteX3" fmla="*/ 894117 w 4838506"/>
              <a:gd name="connsiteY3" fmla="*/ 3311567 h 3311567"/>
              <a:gd name="connsiteX4" fmla="*/ 12469 w 4838506"/>
              <a:gd name="connsiteY4" fmla="*/ 2442887 h 3311567"/>
              <a:gd name="connsiteX5" fmla="*/ 0 w 4838506"/>
              <a:gd name="connsiteY5" fmla="*/ 0 h 3311567"/>
              <a:gd name="connsiteX0" fmla="*/ 0 w 4032331"/>
              <a:gd name="connsiteY0" fmla="*/ 0 h 3311567"/>
              <a:gd name="connsiteX1" fmla="*/ 4032331 w 4032331"/>
              <a:gd name="connsiteY1" fmla="*/ 0 h 3311567"/>
              <a:gd name="connsiteX2" fmla="*/ 3973982 w 4032331"/>
              <a:gd name="connsiteY2" fmla="*/ 3308306 h 3311567"/>
              <a:gd name="connsiteX3" fmla="*/ 894117 w 4032331"/>
              <a:gd name="connsiteY3" fmla="*/ 3311567 h 3311567"/>
              <a:gd name="connsiteX4" fmla="*/ 12469 w 4032331"/>
              <a:gd name="connsiteY4" fmla="*/ 2442887 h 3311567"/>
              <a:gd name="connsiteX5" fmla="*/ 0 w 4032331"/>
              <a:gd name="connsiteY5" fmla="*/ 0 h 3311567"/>
              <a:gd name="connsiteX0" fmla="*/ 0 w 4846978"/>
              <a:gd name="connsiteY0" fmla="*/ 0 h 3311567"/>
              <a:gd name="connsiteX1" fmla="*/ 4846978 w 4846978"/>
              <a:gd name="connsiteY1" fmla="*/ 2419003 h 3311567"/>
              <a:gd name="connsiteX2" fmla="*/ 3973982 w 4846978"/>
              <a:gd name="connsiteY2" fmla="*/ 3308306 h 3311567"/>
              <a:gd name="connsiteX3" fmla="*/ 894117 w 4846978"/>
              <a:gd name="connsiteY3" fmla="*/ 3311567 h 3311567"/>
              <a:gd name="connsiteX4" fmla="*/ 12469 w 4846978"/>
              <a:gd name="connsiteY4" fmla="*/ 2442887 h 3311567"/>
              <a:gd name="connsiteX5" fmla="*/ 0 w 4846978"/>
              <a:gd name="connsiteY5" fmla="*/ 0 h 3311567"/>
              <a:gd name="connsiteX0" fmla="*/ 2423166 w 4834515"/>
              <a:gd name="connsiteY0" fmla="*/ 0 h 3303254"/>
              <a:gd name="connsiteX1" fmla="*/ 4834515 w 4834515"/>
              <a:gd name="connsiteY1" fmla="*/ 2410690 h 3303254"/>
              <a:gd name="connsiteX2" fmla="*/ 3961519 w 4834515"/>
              <a:gd name="connsiteY2" fmla="*/ 3299993 h 3303254"/>
              <a:gd name="connsiteX3" fmla="*/ 881654 w 4834515"/>
              <a:gd name="connsiteY3" fmla="*/ 3303254 h 3303254"/>
              <a:gd name="connsiteX4" fmla="*/ 6 w 4834515"/>
              <a:gd name="connsiteY4" fmla="*/ 2434574 h 3303254"/>
              <a:gd name="connsiteX5" fmla="*/ 2423166 w 4834515"/>
              <a:gd name="connsiteY5" fmla="*/ 0 h 3303254"/>
              <a:gd name="connsiteX0" fmla="*/ 2423169 w 4834518"/>
              <a:gd name="connsiteY0" fmla="*/ 0 h 3303254"/>
              <a:gd name="connsiteX1" fmla="*/ 4834518 w 4834518"/>
              <a:gd name="connsiteY1" fmla="*/ 2410690 h 3303254"/>
              <a:gd name="connsiteX2" fmla="*/ 3961522 w 4834518"/>
              <a:gd name="connsiteY2" fmla="*/ 3299993 h 3303254"/>
              <a:gd name="connsiteX3" fmla="*/ 881657 w 4834518"/>
              <a:gd name="connsiteY3" fmla="*/ 3303254 h 3303254"/>
              <a:gd name="connsiteX4" fmla="*/ 9 w 4834518"/>
              <a:gd name="connsiteY4" fmla="*/ 2434574 h 3303254"/>
              <a:gd name="connsiteX5" fmla="*/ 2423169 w 4834518"/>
              <a:gd name="connsiteY5" fmla="*/ 0 h 3303254"/>
              <a:gd name="connsiteX0" fmla="*/ 2423160 w 4834509"/>
              <a:gd name="connsiteY0" fmla="*/ 0 h 3303254"/>
              <a:gd name="connsiteX1" fmla="*/ 4834509 w 4834509"/>
              <a:gd name="connsiteY1" fmla="*/ 2410690 h 3303254"/>
              <a:gd name="connsiteX2" fmla="*/ 3961513 w 4834509"/>
              <a:gd name="connsiteY2" fmla="*/ 3299993 h 3303254"/>
              <a:gd name="connsiteX3" fmla="*/ 881648 w 4834509"/>
              <a:gd name="connsiteY3" fmla="*/ 3303254 h 3303254"/>
              <a:gd name="connsiteX4" fmla="*/ 0 w 4834509"/>
              <a:gd name="connsiteY4" fmla="*/ 2434574 h 3303254"/>
              <a:gd name="connsiteX5" fmla="*/ 2423160 w 4834509"/>
              <a:gd name="connsiteY5" fmla="*/ 0 h 330325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51988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3865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7684" h="3309604">
                <a:moveTo>
                  <a:pt x="2423160" y="0"/>
                </a:moveTo>
                <a:lnTo>
                  <a:pt x="4837684" y="2413865"/>
                </a:lnTo>
                <a:lnTo>
                  <a:pt x="3948813" y="3309518"/>
                </a:lnTo>
                <a:lnTo>
                  <a:pt x="884823" y="3309604"/>
                </a:lnTo>
                <a:lnTo>
                  <a:pt x="0" y="2428224"/>
                </a:lnTo>
                <a:cubicBezTo>
                  <a:pt x="872086" y="1548408"/>
                  <a:pt x="1400463" y="1008895"/>
                  <a:pt x="2423160" y="0"/>
                </a:cubicBezTo>
                <a:close/>
              </a:path>
            </a:pathLst>
          </a:custGeom>
        </p:spPr>
        <p:txBody>
          <a:bodyPr/>
          <a:lstStyle/>
          <a:p>
            <a:endParaRPr lang="en-US"/>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7D_Title_Sub_Content_Image x3">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369336" y="-21304"/>
            <a:ext cx="4827650" cy="3372359"/>
          </a:xfrm>
          <a:custGeom>
            <a:avLst/>
            <a:gdLst>
              <a:gd name="connsiteX0" fmla="*/ 0 w 5590624"/>
              <a:gd name="connsiteY0" fmla="*/ 0 h 3300761"/>
              <a:gd name="connsiteX1" fmla="*/ 5040486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0 h 3300761"/>
              <a:gd name="connsiteX1" fmla="*/ 1680252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14857 h 3315618"/>
              <a:gd name="connsiteX1" fmla="*/ 1680252 w 5590624"/>
              <a:gd name="connsiteY1" fmla="*/ 14857 h 3315618"/>
              <a:gd name="connsiteX2" fmla="*/ 4676224 w 5590624"/>
              <a:gd name="connsiteY2" fmla="*/ 0 h 3315618"/>
              <a:gd name="connsiteX3" fmla="*/ 5590624 w 5590624"/>
              <a:gd name="connsiteY3" fmla="*/ 3315618 h 3315618"/>
              <a:gd name="connsiteX4" fmla="*/ 0 w 5590624"/>
              <a:gd name="connsiteY4" fmla="*/ 3315618 h 3315618"/>
              <a:gd name="connsiteX5" fmla="*/ 0 w 5590624"/>
              <a:gd name="connsiteY5" fmla="*/ 14857 h 3315618"/>
              <a:gd name="connsiteX0" fmla="*/ 0 w 5605493"/>
              <a:gd name="connsiteY0" fmla="*/ 14857 h 3315618"/>
              <a:gd name="connsiteX1" fmla="*/ 1680252 w 5605493"/>
              <a:gd name="connsiteY1" fmla="*/ 14857 h 3315618"/>
              <a:gd name="connsiteX2" fmla="*/ 4676224 w 5605493"/>
              <a:gd name="connsiteY2" fmla="*/ 0 h 3315618"/>
              <a:gd name="connsiteX3" fmla="*/ 5605493 w 5605493"/>
              <a:gd name="connsiteY3" fmla="*/ 951559 h 3315618"/>
              <a:gd name="connsiteX4" fmla="*/ 0 w 5605493"/>
              <a:gd name="connsiteY4" fmla="*/ 3315618 h 3315618"/>
              <a:gd name="connsiteX5" fmla="*/ 0 w 5605493"/>
              <a:gd name="connsiteY5" fmla="*/ 14857 h 3315618"/>
              <a:gd name="connsiteX0" fmla="*/ 0 w 5605493"/>
              <a:gd name="connsiteY0" fmla="*/ 14857 h 3367657"/>
              <a:gd name="connsiteX1" fmla="*/ 1680252 w 5605493"/>
              <a:gd name="connsiteY1" fmla="*/ 14857 h 3367657"/>
              <a:gd name="connsiteX2" fmla="*/ 4676224 w 5605493"/>
              <a:gd name="connsiteY2" fmla="*/ 0 h 3367657"/>
              <a:gd name="connsiteX3" fmla="*/ 5605493 w 5605493"/>
              <a:gd name="connsiteY3" fmla="*/ 951559 h 3367657"/>
              <a:gd name="connsiteX4" fmla="*/ 3174381 w 5605493"/>
              <a:gd name="connsiteY4" fmla="*/ 3367657 h 3367657"/>
              <a:gd name="connsiteX5" fmla="*/ 0 w 5605493"/>
              <a:gd name="connsiteY5" fmla="*/ 14857 h 3367657"/>
              <a:gd name="connsiteX0" fmla="*/ 0 w 4847210"/>
              <a:gd name="connsiteY0" fmla="*/ 936691 h 3367657"/>
              <a:gd name="connsiteX1" fmla="*/ 921969 w 4847210"/>
              <a:gd name="connsiteY1" fmla="*/ 14857 h 3367657"/>
              <a:gd name="connsiteX2" fmla="*/ 3917941 w 4847210"/>
              <a:gd name="connsiteY2" fmla="*/ 0 h 3367657"/>
              <a:gd name="connsiteX3" fmla="*/ 4847210 w 4847210"/>
              <a:gd name="connsiteY3" fmla="*/ 951559 h 3367657"/>
              <a:gd name="connsiteX4" fmla="*/ 2416098 w 4847210"/>
              <a:gd name="connsiteY4" fmla="*/ 3367657 h 3367657"/>
              <a:gd name="connsiteX5" fmla="*/ 0 w 4847210"/>
              <a:gd name="connsiteY5" fmla="*/ 936691 h 3367657"/>
              <a:gd name="connsiteX0" fmla="*/ 0 w 4847210"/>
              <a:gd name="connsiteY0" fmla="*/ 941580 h 3372546"/>
              <a:gd name="connsiteX1" fmla="*/ 921969 w 4847210"/>
              <a:gd name="connsiteY1" fmla="*/ 1974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47210"/>
              <a:gd name="connsiteY0" fmla="*/ 941580 h 3372546"/>
              <a:gd name="connsiteX1" fmla="*/ 936638 w 4847210"/>
              <a:gd name="connsiteY1" fmla="*/ 507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27650"/>
              <a:gd name="connsiteY0" fmla="*/ 941580 h 3372546"/>
              <a:gd name="connsiteX1" fmla="*/ 936638 w 4827650"/>
              <a:gd name="connsiteY1" fmla="*/ 5076 h 3372546"/>
              <a:gd name="connsiteX2" fmla="*/ 3903272 w 4827650"/>
              <a:gd name="connsiteY2" fmla="*/ 0 h 3372546"/>
              <a:gd name="connsiteX3" fmla="*/ 4827650 w 4827650"/>
              <a:gd name="connsiteY3" fmla="*/ 946669 h 3372546"/>
              <a:gd name="connsiteX4" fmla="*/ 2416098 w 4827650"/>
              <a:gd name="connsiteY4" fmla="*/ 3372546 h 3372546"/>
              <a:gd name="connsiteX5" fmla="*/ 0 w 4827650"/>
              <a:gd name="connsiteY5" fmla="*/ 941580 h 3372546"/>
              <a:gd name="connsiteX0" fmla="*/ 0 w 4827650"/>
              <a:gd name="connsiteY0" fmla="*/ 941580 h 3367656"/>
              <a:gd name="connsiteX1" fmla="*/ 936638 w 4827650"/>
              <a:gd name="connsiteY1" fmla="*/ 5076 h 3367656"/>
              <a:gd name="connsiteX2" fmla="*/ 3903272 w 4827650"/>
              <a:gd name="connsiteY2" fmla="*/ 0 h 3367656"/>
              <a:gd name="connsiteX3" fmla="*/ 4827650 w 4827650"/>
              <a:gd name="connsiteY3" fmla="*/ 946669 h 3367656"/>
              <a:gd name="connsiteX4" fmla="*/ 2411208 w 4827650"/>
              <a:gd name="connsiteY4" fmla="*/ 3367656 h 3367656"/>
              <a:gd name="connsiteX5" fmla="*/ 0 w 4827650"/>
              <a:gd name="connsiteY5" fmla="*/ 941580 h 3367656"/>
              <a:gd name="connsiteX0" fmla="*/ 0 w 4827650"/>
              <a:gd name="connsiteY0" fmla="*/ 946283 h 3372359"/>
              <a:gd name="connsiteX1" fmla="*/ 941528 w 4827650"/>
              <a:gd name="connsiteY1" fmla="*/ 0 h 3372359"/>
              <a:gd name="connsiteX2" fmla="*/ 3903272 w 4827650"/>
              <a:gd name="connsiteY2" fmla="*/ 4703 h 3372359"/>
              <a:gd name="connsiteX3" fmla="*/ 4827650 w 4827650"/>
              <a:gd name="connsiteY3" fmla="*/ 951372 h 3372359"/>
              <a:gd name="connsiteX4" fmla="*/ 2411208 w 4827650"/>
              <a:gd name="connsiteY4" fmla="*/ 3372359 h 3372359"/>
              <a:gd name="connsiteX5" fmla="*/ 0 w 4827650"/>
              <a:gd name="connsiteY5" fmla="*/ 946283 h 337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7650" h="3372359">
                <a:moveTo>
                  <a:pt x="0" y="946283"/>
                </a:moveTo>
                <a:lnTo>
                  <a:pt x="941528" y="0"/>
                </a:lnTo>
                <a:lnTo>
                  <a:pt x="3903272" y="4703"/>
                </a:lnTo>
                <a:lnTo>
                  <a:pt x="4827650" y="951372"/>
                </a:lnTo>
                <a:lnTo>
                  <a:pt x="2411208" y="3372359"/>
                </a:lnTo>
                <a:lnTo>
                  <a:pt x="0" y="946283"/>
                </a:lnTo>
                <a:close/>
              </a:path>
            </a:pathLst>
          </a:custGeom>
        </p:spPr>
        <p:txBody>
          <a:bodyPr/>
          <a:lstStyle/>
          <a:p>
            <a:endParaRPr lang="en-US" dirty="0"/>
          </a:p>
        </p:txBody>
      </p:sp>
      <p:sp>
        <p:nvSpPr>
          <p:cNvPr id="9"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4"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0" name="Picture Placeholder 6"/>
          <p:cNvSpPr>
            <a:spLocks noGrp="1"/>
          </p:cNvSpPr>
          <p:nvPr>
            <p:ph type="pic" sz="quarter" idx="26"/>
          </p:nvPr>
        </p:nvSpPr>
        <p:spPr>
          <a:xfrm>
            <a:off x="7871439" y="1019661"/>
            <a:ext cx="4323448" cy="4841260"/>
          </a:xfrm>
          <a:custGeom>
            <a:avLst/>
            <a:gdLst>
              <a:gd name="connsiteX0" fmla="*/ 0 w 4843627"/>
              <a:gd name="connsiteY0" fmla="*/ 0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0 w 4843627"/>
              <a:gd name="connsiteY5" fmla="*/ 0 h 4843627"/>
              <a:gd name="connsiteX0" fmla="*/ 5541 w 4843627"/>
              <a:gd name="connsiteY0" fmla="*/ 2416232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5541 w 4843627"/>
              <a:gd name="connsiteY5" fmla="*/ 2416232 h 4843627"/>
              <a:gd name="connsiteX0" fmla="*/ 5541 w 4843627"/>
              <a:gd name="connsiteY0" fmla="*/ 2410690 h 4838085"/>
              <a:gd name="connsiteX1" fmla="*/ 2423671 w 4843627"/>
              <a:gd name="connsiteY1" fmla="*/ 0 h 4838085"/>
              <a:gd name="connsiteX2" fmla="*/ 4843627 w 4843627"/>
              <a:gd name="connsiteY2" fmla="*/ 801745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843627"/>
              <a:gd name="connsiteY0" fmla="*/ 2410690 h 4838085"/>
              <a:gd name="connsiteX1" fmla="*/ 2423671 w 4843627"/>
              <a:gd name="connsiteY1" fmla="*/ 0 h 4838085"/>
              <a:gd name="connsiteX2" fmla="*/ 4344864 w 4843627"/>
              <a:gd name="connsiteY2" fmla="*/ 1893483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344864"/>
              <a:gd name="connsiteY0" fmla="*/ 2410690 h 4838085"/>
              <a:gd name="connsiteX1" fmla="*/ 2423671 w 4344864"/>
              <a:gd name="connsiteY1" fmla="*/ 0 h 4838085"/>
              <a:gd name="connsiteX2" fmla="*/ 4344864 w 4344864"/>
              <a:gd name="connsiteY2" fmla="*/ 1893483 h 4838085"/>
              <a:gd name="connsiteX3" fmla="*/ 4328238 w 4344864"/>
              <a:gd name="connsiteY3" fmla="*/ 2937241 h 4838085"/>
              <a:gd name="connsiteX4" fmla="*/ 0 w 4344864"/>
              <a:gd name="connsiteY4" fmla="*/ 4838085 h 4838085"/>
              <a:gd name="connsiteX5" fmla="*/ 5541 w 4344864"/>
              <a:gd name="connsiteY5" fmla="*/ 2410690 h 4838085"/>
              <a:gd name="connsiteX0" fmla="*/ 0 w 4339323"/>
              <a:gd name="connsiteY0" fmla="*/ 2410690 h 4838085"/>
              <a:gd name="connsiteX1" fmla="*/ 2418130 w 4339323"/>
              <a:gd name="connsiteY1" fmla="*/ 0 h 4838085"/>
              <a:gd name="connsiteX2" fmla="*/ 4339323 w 4339323"/>
              <a:gd name="connsiteY2" fmla="*/ 1893483 h 4838085"/>
              <a:gd name="connsiteX3" fmla="*/ 4322697 w 4339323"/>
              <a:gd name="connsiteY3" fmla="*/ 2937241 h 4838085"/>
              <a:gd name="connsiteX4" fmla="*/ 2410692 w 4339323"/>
              <a:gd name="connsiteY4" fmla="*/ 4838085 h 4838085"/>
              <a:gd name="connsiteX5" fmla="*/ 0 w 4339323"/>
              <a:gd name="connsiteY5" fmla="*/ 2410690 h 483808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42498"/>
              <a:gd name="connsiteY0" fmla="*/ 2385290 h 4793635"/>
              <a:gd name="connsiteX1" fmla="*/ 2421305 w 4342498"/>
              <a:gd name="connsiteY1" fmla="*/ 0 h 4793635"/>
              <a:gd name="connsiteX2" fmla="*/ 4342498 w 4342498"/>
              <a:gd name="connsiteY2" fmla="*/ 1849033 h 4793635"/>
              <a:gd name="connsiteX3" fmla="*/ 4325872 w 4342498"/>
              <a:gd name="connsiteY3" fmla="*/ 2892791 h 4793635"/>
              <a:gd name="connsiteX4" fmla="*/ 2413867 w 4342498"/>
              <a:gd name="connsiteY4" fmla="*/ 4793635 h 4793635"/>
              <a:gd name="connsiteX5" fmla="*/ 0 w 4342498"/>
              <a:gd name="connsiteY5" fmla="*/ 2385290 h 479363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25872"/>
              <a:gd name="connsiteY0" fmla="*/ 2429740 h 4838085"/>
              <a:gd name="connsiteX1" fmla="*/ 2421305 w 4325872"/>
              <a:gd name="connsiteY1" fmla="*/ 0 h 4838085"/>
              <a:gd name="connsiteX2" fmla="*/ 4323448 w 4325872"/>
              <a:gd name="connsiteY2" fmla="*/ 1899833 h 4838085"/>
              <a:gd name="connsiteX3" fmla="*/ 4325872 w 4325872"/>
              <a:gd name="connsiteY3" fmla="*/ 2937241 h 4838085"/>
              <a:gd name="connsiteX4" fmla="*/ 2413867 w 4325872"/>
              <a:gd name="connsiteY4" fmla="*/ 4838085 h 4838085"/>
              <a:gd name="connsiteX5" fmla="*/ 0 w 4325872"/>
              <a:gd name="connsiteY5" fmla="*/ 2429740 h 4838085"/>
              <a:gd name="connsiteX0" fmla="*/ 0 w 4354447"/>
              <a:gd name="connsiteY0" fmla="*/ 2429740 h 4838085"/>
              <a:gd name="connsiteX1" fmla="*/ 2421305 w 4354447"/>
              <a:gd name="connsiteY1" fmla="*/ 0 h 4838085"/>
              <a:gd name="connsiteX2" fmla="*/ 4323448 w 4354447"/>
              <a:gd name="connsiteY2" fmla="*/ 1899833 h 4838085"/>
              <a:gd name="connsiteX3" fmla="*/ 4354447 w 4354447"/>
              <a:gd name="connsiteY3" fmla="*/ 2997566 h 4838085"/>
              <a:gd name="connsiteX4" fmla="*/ 2413867 w 4354447"/>
              <a:gd name="connsiteY4" fmla="*/ 4838085 h 4838085"/>
              <a:gd name="connsiteX5" fmla="*/ 0 w 4354447"/>
              <a:gd name="connsiteY5" fmla="*/ 2429740 h 4838085"/>
              <a:gd name="connsiteX0" fmla="*/ 0 w 4323448"/>
              <a:gd name="connsiteY0" fmla="*/ 2429740 h 4838085"/>
              <a:gd name="connsiteX1" fmla="*/ 2421305 w 4323448"/>
              <a:gd name="connsiteY1" fmla="*/ 0 h 4838085"/>
              <a:gd name="connsiteX2" fmla="*/ 4323448 w 4323448"/>
              <a:gd name="connsiteY2" fmla="*/ 1899833 h 4838085"/>
              <a:gd name="connsiteX3" fmla="*/ 4322697 w 4323448"/>
              <a:gd name="connsiteY3" fmla="*/ 2937241 h 4838085"/>
              <a:gd name="connsiteX4" fmla="*/ 2413867 w 4323448"/>
              <a:gd name="connsiteY4" fmla="*/ 4838085 h 4838085"/>
              <a:gd name="connsiteX5" fmla="*/ 0 w 4323448"/>
              <a:gd name="connsiteY5" fmla="*/ 2429740 h 4838085"/>
              <a:gd name="connsiteX0" fmla="*/ 0 w 4323448"/>
              <a:gd name="connsiteY0" fmla="*/ 2429740 h 4841260"/>
              <a:gd name="connsiteX1" fmla="*/ 2421305 w 4323448"/>
              <a:gd name="connsiteY1" fmla="*/ 0 h 4841260"/>
              <a:gd name="connsiteX2" fmla="*/ 4323448 w 4323448"/>
              <a:gd name="connsiteY2" fmla="*/ 1899833 h 4841260"/>
              <a:gd name="connsiteX3" fmla="*/ 4322697 w 4323448"/>
              <a:gd name="connsiteY3" fmla="*/ 2937241 h 4841260"/>
              <a:gd name="connsiteX4" fmla="*/ 2426567 w 4323448"/>
              <a:gd name="connsiteY4" fmla="*/ 4841260 h 4841260"/>
              <a:gd name="connsiteX5" fmla="*/ 0 w 4323448"/>
              <a:gd name="connsiteY5" fmla="*/ 2429740 h 484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3448" h="4841260">
                <a:moveTo>
                  <a:pt x="0" y="2429740"/>
                </a:moveTo>
                <a:lnTo>
                  <a:pt x="2421305" y="0"/>
                </a:lnTo>
                <a:lnTo>
                  <a:pt x="4323448" y="1899833"/>
                </a:lnTo>
                <a:cubicBezTo>
                  <a:pt x="4323198" y="2245636"/>
                  <a:pt x="4322947" y="2591438"/>
                  <a:pt x="4322697" y="2937241"/>
                </a:cubicBezTo>
                <a:lnTo>
                  <a:pt x="2426567" y="4841260"/>
                </a:lnTo>
                <a:lnTo>
                  <a:pt x="0" y="2429740"/>
                </a:lnTo>
                <a:close/>
              </a:path>
            </a:pathLst>
          </a:custGeom>
        </p:spPr>
        <p:txBody>
          <a:bodyPr/>
          <a:lstStyle/>
          <a:p>
            <a:endParaRPr lang="en-US"/>
          </a:p>
        </p:txBody>
      </p:sp>
      <p:sp>
        <p:nvSpPr>
          <p:cNvPr id="16" name="Picture Placeholder 8"/>
          <p:cNvSpPr>
            <a:spLocks noGrp="1"/>
          </p:cNvSpPr>
          <p:nvPr>
            <p:ph type="pic" sz="quarter" idx="27"/>
          </p:nvPr>
        </p:nvSpPr>
        <p:spPr>
          <a:xfrm>
            <a:off x="5367301" y="3551614"/>
            <a:ext cx="4837684" cy="3309604"/>
          </a:xfrm>
          <a:custGeom>
            <a:avLst/>
            <a:gdLst>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0 w 4838506"/>
              <a:gd name="connsiteY4" fmla="*/ 4836953 h 4836953"/>
              <a:gd name="connsiteX5" fmla="*/ 0 w 4838506"/>
              <a:gd name="connsiteY5" fmla="*/ 0 h 4836953"/>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12469 w 4838506"/>
              <a:gd name="connsiteY4" fmla="*/ 2442887 h 4836953"/>
              <a:gd name="connsiteX5" fmla="*/ 0 w 4838506"/>
              <a:gd name="connsiteY5" fmla="*/ 0 h 4836953"/>
              <a:gd name="connsiteX0" fmla="*/ 0 w 4838506"/>
              <a:gd name="connsiteY0" fmla="*/ 0 h 3311567"/>
              <a:gd name="connsiteX1" fmla="*/ 4032331 w 4838506"/>
              <a:gd name="connsiteY1" fmla="*/ 0 h 3311567"/>
              <a:gd name="connsiteX2" fmla="*/ 4838506 w 4838506"/>
              <a:gd name="connsiteY2" fmla="*/ 806175 h 3311567"/>
              <a:gd name="connsiteX3" fmla="*/ 894117 w 4838506"/>
              <a:gd name="connsiteY3" fmla="*/ 3311567 h 3311567"/>
              <a:gd name="connsiteX4" fmla="*/ 12469 w 4838506"/>
              <a:gd name="connsiteY4" fmla="*/ 2442887 h 3311567"/>
              <a:gd name="connsiteX5" fmla="*/ 0 w 4838506"/>
              <a:gd name="connsiteY5" fmla="*/ 0 h 3311567"/>
              <a:gd name="connsiteX0" fmla="*/ 0 w 4032331"/>
              <a:gd name="connsiteY0" fmla="*/ 0 h 3311567"/>
              <a:gd name="connsiteX1" fmla="*/ 4032331 w 4032331"/>
              <a:gd name="connsiteY1" fmla="*/ 0 h 3311567"/>
              <a:gd name="connsiteX2" fmla="*/ 3973982 w 4032331"/>
              <a:gd name="connsiteY2" fmla="*/ 3308306 h 3311567"/>
              <a:gd name="connsiteX3" fmla="*/ 894117 w 4032331"/>
              <a:gd name="connsiteY3" fmla="*/ 3311567 h 3311567"/>
              <a:gd name="connsiteX4" fmla="*/ 12469 w 4032331"/>
              <a:gd name="connsiteY4" fmla="*/ 2442887 h 3311567"/>
              <a:gd name="connsiteX5" fmla="*/ 0 w 4032331"/>
              <a:gd name="connsiteY5" fmla="*/ 0 h 3311567"/>
              <a:gd name="connsiteX0" fmla="*/ 0 w 4846978"/>
              <a:gd name="connsiteY0" fmla="*/ 0 h 3311567"/>
              <a:gd name="connsiteX1" fmla="*/ 4846978 w 4846978"/>
              <a:gd name="connsiteY1" fmla="*/ 2419003 h 3311567"/>
              <a:gd name="connsiteX2" fmla="*/ 3973982 w 4846978"/>
              <a:gd name="connsiteY2" fmla="*/ 3308306 h 3311567"/>
              <a:gd name="connsiteX3" fmla="*/ 894117 w 4846978"/>
              <a:gd name="connsiteY3" fmla="*/ 3311567 h 3311567"/>
              <a:gd name="connsiteX4" fmla="*/ 12469 w 4846978"/>
              <a:gd name="connsiteY4" fmla="*/ 2442887 h 3311567"/>
              <a:gd name="connsiteX5" fmla="*/ 0 w 4846978"/>
              <a:gd name="connsiteY5" fmla="*/ 0 h 3311567"/>
              <a:gd name="connsiteX0" fmla="*/ 2423166 w 4834515"/>
              <a:gd name="connsiteY0" fmla="*/ 0 h 3303254"/>
              <a:gd name="connsiteX1" fmla="*/ 4834515 w 4834515"/>
              <a:gd name="connsiteY1" fmla="*/ 2410690 h 3303254"/>
              <a:gd name="connsiteX2" fmla="*/ 3961519 w 4834515"/>
              <a:gd name="connsiteY2" fmla="*/ 3299993 h 3303254"/>
              <a:gd name="connsiteX3" fmla="*/ 881654 w 4834515"/>
              <a:gd name="connsiteY3" fmla="*/ 3303254 h 3303254"/>
              <a:gd name="connsiteX4" fmla="*/ 6 w 4834515"/>
              <a:gd name="connsiteY4" fmla="*/ 2434574 h 3303254"/>
              <a:gd name="connsiteX5" fmla="*/ 2423166 w 4834515"/>
              <a:gd name="connsiteY5" fmla="*/ 0 h 3303254"/>
              <a:gd name="connsiteX0" fmla="*/ 2423169 w 4834518"/>
              <a:gd name="connsiteY0" fmla="*/ 0 h 3303254"/>
              <a:gd name="connsiteX1" fmla="*/ 4834518 w 4834518"/>
              <a:gd name="connsiteY1" fmla="*/ 2410690 h 3303254"/>
              <a:gd name="connsiteX2" fmla="*/ 3961522 w 4834518"/>
              <a:gd name="connsiteY2" fmla="*/ 3299993 h 3303254"/>
              <a:gd name="connsiteX3" fmla="*/ 881657 w 4834518"/>
              <a:gd name="connsiteY3" fmla="*/ 3303254 h 3303254"/>
              <a:gd name="connsiteX4" fmla="*/ 9 w 4834518"/>
              <a:gd name="connsiteY4" fmla="*/ 2434574 h 3303254"/>
              <a:gd name="connsiteX5" fmla="*/ 2423169 w 4834518"/>
              <a:gd name="connsiteY5" fmla="*/ 0 h 3303254"/>
              <a:gd name="connsiteX0" fmla="*/ 2423160 w 4834509"/>
              <a:gd name="connsiteY0" fmla="*/ 0 h 3303254"/>
              <a:gd name="connsiteX1" fmla="*/ 4834509 w 4834509"/>
              <a:gd name="connsiteY1" fmla="*/ 2410690 h 3303254"/>
              <a:gd name="connsiteX2" fmla="*/ 3961513 w 4834509"/>
              <a:gd name="connsiteY2" fmla="*/ 3299993 h 3303254"/>
              <a:gd name="connsiteX3" fmla="*/ 881648 w 4834509"/>
              <a:gd name="connsiteY3" fmla="*/ 3303254 h 3303254"/>
              <a:gd name="connsiteX4" fmla="*/ 0 w 4834509"/>
              <a:gd name="connsiteY4" fmla="*/ 2434574 h 3303254"/>
              <a:gd name="connsiteX5" fmla="*/ 2423160 w 4834509"/>
              <a:gd name="connsiteY5" fmla="*/ 0 h 330325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51988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3865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7684" h="3309604">
                <a:moveTo>
                  <a:pt x="2423160" y="0"/>
                </a:moveTo>
                <a:lnTo>
                  <a:pt x="4837684" y="2413865"/>
                </a:lnTo>
                <a:lnTo>
                  <a:pt x="3948813" y="3309518"/>
                </a:lnTo>
                <a:lnTo>
                  <a:pt x="884823" y="3309604"/>
                </a:lnTo>
                <a:lnTo>
                  <a:pt x="0" y="2428224"/>
                </a:lnTo>
                <a:cubicBezTo>
                  <a:pt x="872086" y="1548408"/>
                  <a:pt x="1400463" y="1008895"/>
                  <a:pt x="2423160" y="0"/>
                </a:cubicBezTo>
                <a:close/>
              </a:path>
            </a:pathLst>
          </a:custGeom>
        </p:spPr>
        <p:txBody>
          <a:bodyPr/>
          <a:lstStyle/>
          <a:p>
            <a:endParaRPr lang="en-US"/>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21588784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E_Title_Content_ImageDiagonal">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p:spPr>
        <p:txBody>
          <a:bodyPr/>
          <a:lstStyle/>
          <a:p>
            <a:endParaRPr lang="en-US"/>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E_Title Slide - default image C">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7850" y="0"/>
            <a:ext cx="90741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583409863"/>
      </p:ext>
    </p:extLst>
  </p:cSld>
  <p:clrMapOvr>
    <a:masterClrMapping/>
  </p:clrMapOvr>
  <p:transition>
    <p:fade/>
  </p:transition>
  <p:hf sldNum="0"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7F_Title_Sub_Content_ImageDiagonal">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p:spPr>
        <p:txBody>
          <a:bodyPr/>
          <a:lstStyle/>
          <a:p>
            <a:endParaRPr lang="en-US"/>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3" name="Straight Connector 1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6"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2269501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7G_Title_Content_ImageAngled">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1"/>
          </p:nvPr>
        </p:nvSpPr>
        <p:spPr>
          <a:xfrm>
            <a:off x="5109503" y="-7784"/>
            <a:ext cx="7086957" cy="6879165"/>
          </a:xfrm>
          <a:custGeom>
            <a:avLst/>
            <a:gdLst>
              <a:gd name="connsiteX0" fmla="*/ 0 w 7366000"/>
              <a:gd name="connsiteY0" fmla="*/ 0 h 6858000"/>
              <a:gd name="connsiteX1" fmla="*/ 6222977 w 7366000"/>
              <a:gd name="connsiteY1" fmla="*/ 0 h 6858000"/>
              <a:gd name="connsiteX2" fmla="*/ 7366000 w 7366000"/>
              <a:gd name="connsiteY2" fmla="*/ 1143023 h 6858000"/>
              <a:gd name="connsiteX3" fmla="*/ 7366000 w 7366000"/>
              <a:gd name="connsiteY3" fmla="*/ 6858000 h 6858000"/>
              <a:gd name="connsiteX4" fmla="*/ 7366000 w 7366000"/>
              <a:gd name="connsiteY4" fmla="*/ 6858000 h 6858000"/>
              <a:gd name="connsiteX5" fmla="*/ 1143023 w 7366000"/>
              <a:gd name="connsiteY5" fmla="*/ 6858000 h 6858000"/>
              <a:gd name="connsiteX6" fmla="*/ 0 w 7366000"/>
              <a:gd name="connsiteY6" fmla="*/ 5714977 h 6858000"/>
              <a:gd name="connsiteX7" fmla="*/ 0 w 7366000"/>
              <a:gd name="connsiteY7" fmla="*/ 0 h 6858000"/>
              <a:gd name="connsiteX0" fmla="*/ 0 w 7366000"/>
              <a:gd name="connsiteY0" fmla="*/ 11875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0 w 7366000"/>
              <a:gd name="connsiteY7" fmla="*/ 11875 h 6869875"/>
              <a:gd name="connsiteX0" fmla="*/ 296884 w 7366000"/>
              <a:gd name="connsiteY0" fmla="*/ 3336966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296884 w 7366000"/>
              <a:gd name="connsiteY7" fmla="*/ 3336966 h 6869875"/>
              <a:gd name="connsiteX0" fmla="*/ 296884 w 7370460"/>
              <a:gd name="connsiteY0" fmla="*/ 3336966 h 6869875"/>
              <a:gd name="connsiteX1" fmla="*/ 3657906 w 7370460"/>
              <a:gd name="connsiteY1" fmla="*/ 0 h 6869875"/>
              <a:gd name="connsiteX2" fmla="*/ 7370460 w 7370460"/>
              <a:gd name="connsiteY2" fmla="*/ 4092 h 6869875"/>
              <a:gd name="connsiteX3" fmla="*/ 7366000 w 7370460"/>
              <a:gd name="connsiteY3" fmla="*/ 6869875 h 6869875"/>
              <a:gd name="connsiteX4" fmla="*/ 7366000 w 7370460"/>
              <a:gd name="connsiteY4" fmla="*/ 6869875 h 6869875"/>
              <a:gd name="connsiteX5" fmla="*/ 1143023 w 7370460"/>
              <a:gd name="connsiteY5" fmla="*/ 6869875 h 6869875"/>
              <a:gd name="connsiteX6" fmla="*/ 0 w 7370460"/>
              <a:gd name="connsiteY6" fmla="*/ 5726852 h 6869875"/>
              <a:gd name="connsiteX7" fmla="*/ 296884 w 7370460"/>
              <a:gd name="connsiteY7" fmla="*/ 3336966 h 6869875"/>
              <a:gd name="connsiteX0" fmla="*/ 296884 w 7370460"/>
              <a:gd name="connsiteY0" fmla="*/ 3332874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96884 w 7370460"/>
              <a:gd name="connsiteY7" fmla="*/ 3332874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83503 w 7370460"/>
              <a:gd name="connsiteY7" fmla="*/ 3355176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4220760 w 7370460"/>
              <a:gd name="connsiteY5" fmla="*/ 6865783 h 6865783"/>
              <a:gd name="connsiteX6" fmla="*/ 0 w 7370460"/>
              <a:gd name="connsiteY6" fmla="*/ 5722760 h 6865783"/>
              <a:gd name="connsiteX7" fmla="*/ 283503 w 7370460"/>
              <a:gd name="connsiteY7" fmla="*/ 3355176 h 6865783"/>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37257 w 7086957"/>
              <a:gd name="connsiteY5" fmla="*/ 6865783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9165"/>
              <a:gd name="connsiteX1" fmla="*/ 3352100 w 7086957"/>
              <a:gd name="connsiteY1" fmla="*/ 368 h 6879165"/>
              <a:gd name="connsiteX2" fmla="*/ 7086957 w 7086957"/>
              <a:gd name="connsiteY2" fmla="*/ 0 h 6879165"/>
              <a:gd name="connsiteX3" fmla="*/ 7082497 w 7086957"/>
              <a:gd name="connsiteY3" fmla="*/ 6865783 h 6879165"/>
              <a:gd name="connsiteX4" fmla="*/ 7082497 w 7086957"/>
              <a:gd name="connsiteY4" fmla="*/ 6865783 h 6879165"/>
              <a:gd name="connsiteX5" fmla="*/ 3517971 w 7086957"/>
              <a:gd name="connsiteY5" fmla="*/ 6879165 h 6879165"/>
              <a:gd name="connsiteX6" fmla="*/ 3516832 w 7086957"/>
              <a:gd name="connsiteY6" fmla="*/ 6878027 h 6879165"/>
              <a:gd name="connsiteX7" fmla="*/ 0 w 7086957"/>
              <a:gd name="connsiteY7" fmla="*/ 3355176 h 68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957" h="6879165">
                <a:moveTo>
                  <a:pt x="0" y="3355176"/>
                </a:moveTo>
                <a:lnTo>
                  <a:pt x="3352100" y="368"/>
                </a:lnTo>
                <a:lnTo>
                  <a:pt x="7086957" y="0"/>
                </a:lnTo>
                <a:cubicBezTo>
                  <a:pt x="7085470" y="2288594"/>
                  <a:pt x="7083984" y="4577189"/>
                  <a:pt x="7082497" y="6865783"/>
                </a:cubicBezTo>
                <a:lnTo>
                  <a:pt x="7082497" y="6865783"/>
                </a:lnTo>
                <a:lnTo>
                  <a:pt x="3517971" y="6879165"/>
                </a:lnTo>
                <a:lnTo>
                  <a:pt x="3516832" y="6878027"/>
                </a:lnTo>
                <a:lnTo>
                  <a:pt x="0" y="3355176"/>
                </a:lnTo>
                <a:close/>
              </a:path>
            </a:pathLst>
          </a:custGeo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6" name="TextBox 1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3" name="Straight Connector 22"/>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H_Title_Sub_Content_ImageAngled">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1"/>
          </p:nvPr>
        </p:nvSpPr>
        <p:spPr>
          <a:xfrm>
            <a:off x="5109503" y="-7784"/>
            <a:ext cx="7086957" cy="6879165"/>
          </a:xfrm>
          <a:custGeom>
            <a:avLst/>
            <a:gdLst>
              <a:gd name="connsiteX0" fmla="*/ 0 w 7366000"/>
              <a:gd name="connsiteY0" fmla="*/ 0 h 6858000"/>
              <a:gd name="connsiteX1" fmla="*/ 6222977 w 7366000"/>
              <a:gd name="connsiteY1" fmla="*/ 0 h 6858000"/>
              <a:gd name="connsiteX2" fmla="*/ 7366000 w 7366000"/>
              <a:gd name="connsiteY2" fmla="*/ 1143023 h 6858000"/>
              <a:gd name="connsiteX3" fmla="*/ 7366000 w 7366000"/>
              <a:gd name="connsiteY3" fmla="*/ 6858000 h 6858000"/>
              <a:gd name="connsiteX4" fmla="*/ 7366000 w 7366000"/>
              <a:gd name="connsiteY4" fmla="*/ 6858000 h 6858000"/>
              <a:gd name="connsiteX5" fmla="*/ 1143023 w 7366000"/>
              <a:gd name="connsiteY5" fmla="*/ 6858000 h 6858000"/>
              <a:gd name="connsiteX6" fmla="*/ 0 w 7366000"/>
              <a:gd name="connsiteY6" fmla="*/ 5714977 h 6858000"/>
              <a:gd name="connsiteX7" fmla="*/ 0 w 7366000"/>
              <a:gd name="connsiteY7" fmla="*/ 0 h 6858000"/>
              <a:gd name="connsiteX0" fmla="*/ 0 w 7366000"/>
              <a:gd name="connsiteY0" fmla="*/ 11875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0 w 7366000"/>
              <a:gd name="connsiteY7" fmla="*/ 11875 h 6869875"/>
              <a:gd name="connsiteX0" fmla="*/ 296884 w 7366000"/>
              <a:gd name="connsiteY0" fmla="*/ 3336966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296884 w 7366000"/>
              <a:gd name="connsiteY7" fmla="*/ 3336966 h 6869875"/>
              <a:gd name="connsiteX0" fmla="*/ 296884 w 7370460"/>
              <a:gd name="connsiteY0" fmla="*/ 3336966 h 6869875"/>
              <a:gd name="connsiteX1" fmla="*/ 3657906 w 7370460"/>
              <a:gd name="connsiteY1" fmla="*/ 0 h 6869875"/>
              <a:gd name="connsiteX2" fmla="*/ 7370460 w 7370460"/>
              <a:gd name="connsiteY2" fmla="*/ 4092 h 6869875"/>
              <a:gd name="connsiteX3" fmla="*/ 7366000 w 7370460"/>
              <a:gd name="connsiteY3" fmla="*/ 6869875 h 6869875"/>
              <a:gd name="connsiteX4" fmla="*/ 7366000 w 7370460"/>
              <a:gd name="connsiteY4" fmla="*/ 6869875 h 6869875"/>
              <a:gd name="connsiteX5" fmla="*/ 1143023 w 7370460"/>
              <a:gd name="connsiteY5" fmla="*/ 6869875 h 6869875"/>
              <a:gd name="connsiteX6" fmla="*/ 0 w 7370460"/>
              <a:gd name="connsiteY6" fmla="*/ 5726852 h 6869875"/>
              <a:gd name="connsiteX7" fmla="*/ 296884 w 7370460"/>
              <a:gd name="connsiteY7" fmla="*/ 3336966 h 6869875"/>
              <a:gd name="connsiteX0" fmla="*/ 296884 w 7370460"/>
              <a:gd name="connsiteY0" fmla="*/ 3332874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96884 w 7370460"/>
              <a:gd name="connsiteY7" fmla="*/ 3332874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83503 w 7370460"/>
              <a:gd name="connsiteY7" fmla="*/ 3355176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4220760 w 7370460"/>
              <a:gd name="connsiteY5" fmla="*/ 6865783 h 6865783"/>
              <a:gd name="connsiteX6" fmla="*/ 0 w 7370460"/>
              <a:gd name="connsiteY6" fmla="*/ 5722760 h 6865783"/>
              <a:gd name="connsiteX7" fmla="*/ 283503 w 7370460"/>
              <a:gd name="connsiteY7" fmla="*/ 3355176 h 6865783"/>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37257 w 7086957"/>
              <a:gd name="connsiteY5" fmla="*/ 6865783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9165"/>
              <a:gd name="connsiteX1" fmla="*/ 3352100 w 7086957"/>
              <a:gd name="connsiteY1" fmla="*/ 368 h 6879165"/>
              <a:gd name="connsiteX2" fmla="*/ 7086957 w 7086957"/>
              <a:gd name="connsiteY2" fmla="*/ 0 h 6879165"/>
              <a:gd name="connsiteX3" fmla="*/ 7082497 w 7086957"/>
              <a:gd name="connsiteY3" fmla="*/ 6865783 h 6879165"/>
              <a:gd name="connsiteX4" fmla="*/ 7082497 w 7086957"/>
              <a:gd name="connsiteY4" fmla="*/ 6865783 h 6879165"/>
              <a:gd name="connsiteX5" fmla="*/ 3517971 w 7086957"/>
              <a:gd name="connsiteY5" fmla="*/ 6879165 h 6879165"/>
              <a:gd name="connsiteX6" fmla="*/ 3516832 w 7086957"/>
              <a:gd name="connsiteY6" fmla="*/ 6878027 h 6879165"/>
              <a:gd name="connsiteX7" fmla="*/ 0 w 7086957"/>
              <a:gd name="connsiteY7" fmla="*/ 3355176 h 68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957" h="6879165">
                <a:moveTo>
                  <a:pt x="0" y="3355176"/>
                </a:moveTo>
                <a:lnTo>
                  <a:pt x="3352100" y="368"/>
                </a:lnTo>
                <a:lnTo>
                  <a:pt x="7086957" y="0"/>
                </a:lnTo>
                <a:cubicBezTo>
                  <a:pt x="7085470" y="2288594"/>
                  <a:pt x="7083984" y="4577189"/>
                  <a:pt x="7082497" y="6865783"/>
                </a:cubicBezTo>
                <a:lnTo>
                  <a:pt x="7082497" y="6865783"/>
                </a:lnTo>
                <a:lnTo>
                  <a:pt x="3517971" y="6879165"/>
                </a:lnTo>
                <a:lnTo>
                  <a:pt x="3516832" y="6878027"/>
                </a:lnTo>
                <a:lnTo>
                  <a:pt x="0" y="3355176"/>
                </a:lnTo>
                <a:close/>
              </a:path>
            </a:pathLst>
          </a:custGeom>
        </p:spPr>
        <p:txBody>
          <a:bodyPr/>
          <a:lstStyle/>
          <a:p>
            <a:endParaRPr lang="en-US" dirty="0"/>
          </a:p>
        </p:txBody>
      </p:sp>
      <p:sp>
        <p:nvSpPr>
          <p:cNvPr id="16" name="TextBox 1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3" name="Straight Connector 1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21"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2393966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7I_Title_Content_ImageAngledLeft">
    <p:bg>
      <p:bgPr>
        <a:solidFill>
          <a:schemeClr val="bg1"/>
        </a:solidFill>
        <a:effectLst/>
      </p:bgPr>
    </p:bg>
    <p:spTree>
      <p:nvGrpSpPr>
        <p:cNvPr id="1" name=""/>
        <p:cNvGrpSpPr/>
        <p:nvPr/>
      </p:nvGrpSpPr>
      <p:grpSpPr>
        <a:xfrm>
          <a:off x="0" y="0"/>
          <a:ext cx="0" cy="0"/>
          <a:chOff x="0" y="0"/>
          <a:chExt cx="0" cy="0"/>
        </a:xfrm>
      </p:grpSpPr>
      <p:sp>
        <p:nvSpPr>
          <p:cNvPr id="35" name="Text Placeholder 7"/>
          <p:cNvSpPr>
            <a:spLocks noGrp="1" noChangeAspect="1"/>
          </p:cNvSpPr>
          <p:nvPr>
            <p:ph type="body" sz="quarter" idx="10" hasCustomPrompt="1"/>
          </p:nvPr>
        </p:nvSpPr>
        <p:spPr>
          <a:xfrm>
            <a:off x="6496332" y="554400"/>
            <a:ext cx="5035268"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6" name="Picture Placeholder 5"/>
          <p:cNvSpPr>
            <a:spLocks noGrp="1"/>
          </p:cNvSpPr>
          <p:nvPr>
            <p:ph type="pic" sz="quarter" idx="22"/>
          </p:nvPr>
        </p:nvSpPr>
        <p:spPr>
          <a:xfrm>
            <a:off x="-19895" y="8466"/>
            <a:ext cx="5978425" cy="6865938"/>
          </a:xfrm>
          <a:custGeom>
            <a:avLst/>
            <a:gdLst>
              <a:gd name="connsiteX0" fmla="*/ 0 w 3335336"/>
              <a:gd name="connsiteY0" fmla="*/ 0 h 3191405"/>
              <a:gd name="connsiteX1" fmla="*/ 2803425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870578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6857471"/>
              <a:gd name="connsiteX1" fmla="*/ 2464758 w 3335336"/>
              <a:gd name="connsiteY1" fmla="*/ 0 h 6857471"/>
              <a:gd name="connsiteX2" fmla="*/ 3335336 w 3335336"/>
              <a:gd name="connsiteY2" fmla="*/ 870578 h 6857471"/>
              <a:gd name="connsiteX3" fmla="*/ 3335336 w 3335336"/>
              <a:gd name="connsiteY3" fmla="*/ 3191405 h 6857471"/>
              <a:gd name="connsiteX4" fmla="*/ 2480203 w 3335336"/>
              <a:gd name="connsiteY4" fmla="*/ 6857471 h 6857471"/>
              <a:gd name="connsiteX5" fmla="*/ 6978 w 3335336"/>
              <a:gd name="connsiteY5" fmla="*/ 3242205 h 6857471"/>
              <a:gd name="connsiteX6" fmla="*/ 0 w 3335336"/>
              <a:gd name="connsiteY6" fmla="*/ 2659494 h 6857471"/>
              <a:gd name="connsiteX7" fmla="*/ 0 w 3335336"/>
              <a:gd name="connsiteY7" fmla="*/ 0 h 6857471"/>
              <a:gd name="connsiteX0" fmla="*/ 9956 w 3345292"/>
              <a:gd name="connsiteY0" fmla="*/ 0 h 6874405"/>
              <a:gd name="connsiteX1" fmla="*/ 2474714 w 3345292"/>
              <a:gd name="connsiteY1" fmla="*/ 0 h 6874405"/>
              <a:gd name="connsiteX2" fmla="*/ 3345292 w 3345292"/>
              <a:gd name="connsiteY2" fmla="*/ 870578 h 6874405"/>
              <a:gd name="connsiteX3" fmla="*/ 3345292 w 3345292"/>
              <a:gd name="connsiteY3" fmla="*/ 3191405 h 6874405"/>
              <a:gd name="connsiteX4" fmla="*/ 2490159 w 3345292"/>
              <a:gd name="connsiteY4" fmla="*/ 6857471 h 6874405"/>
              <a:gd name="connsiteX5" fmla="*/ 0 w 3345292"/>
              <a:gd name="connsiteY5" fmla="*/ 6874405 h 6874405"/>
              <a:gd name="connsiteX6" fmla="*/ 9956 w 3345292"/>
              <a:gd name="connsiteY6" fmla="*/ 2659494 h 6874405"/>
              <a:gd name="connsiteX7" fmla="*/ 9956 w 3345292"/>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57471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65938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65938"/>
              <a:gd name="connsiteX1" fmla="*/ 2474714 w 5978425"/>
              <a:gd name="connsiteY1" fmla="*/ 0 h 6865938"/>
              <a:gd name="connsiteX2" fmla="*/ 3345292 w 5978425"/>
              <a:gd name="connsiteY2" fmla="*/ 870578 h 6865938"/>
              <a:gd name="connsiteX3" fmla="*/ 5978425 w 5978425"/>
              <a:gd name="connsiteY3" fmla="*/ 3394605 h 6865938"/>
              <a:gd name="connsiteX4" fmla="*/ 2490159 w 5978425"/>
              <a:gd name="connsiteY4" fmla="*/ 6865938 h 6865938"/>
              <a:gd name="connsiteX5" fmla="*/ 0 w 5978425"/>
              <a:gd name="connsiteY5" fmla="*/ 6863116 h 6865938"/>
              <a:gd name="connsiteX6" fmla="*/ 9956 w 5978425"/>
              <a:gd name="connsiteY6" fmla="*/ 2659494 h 6865938"/>
              <a:gd name="connsiteX7" fmla="*/ 9956 w 5978425"/>
              <a:gd name="connsiteY7" fmla="*/ 0 h 686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8425" h="6865938">
                <a:moveTo>
                  <a:pt x="9956" y="0"/>
                </a:moveTo>
                <a:lnTo>
                  <a:pt x="2474714" y="0"/>
                </a:lnTo>
                <a:lnTo>
                  <a:pt x="3345292" y="870578"/>
                </a:lnTo>
                <a:lnTo>
                  <a:pt x="5978425" y="3394605"/>
                </a:lnTo>
                <a:lnTo>
                  <a:pt x="2490159" y="6865938"/>
                </a:lnTo>
                <a:lnTo>
                  <a:pt x="0" y="6863116"/>
                </a:lnTo>
                <a:cubicBezTo>
                  <a:pt x="3319" y="5458146"/>
                  <a:pt x="6637" y="4064464"/>
                  <a:pt x="9956" y="2659494"/>
                </a:cubicBezTo>
                <a:lnTo>
                  <a:pt x="9956" y="0"/>
                </a:lnTo>
                <a:close/>
              </a:path>
            </a:pathLst>
          </a:custGeom>
        </p:spPr>
        <p:txBody>
          <a:bodyPr/>
          <a:lstStyle/>
          <a:p>
            <a:endParaRPr lang="en-US"/>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8" name="Straight Connector 1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2" name="Straight Connector 21"/>
          <p:cNvCxnSpPr/>
          <p:nvPr userDrawn="1"/>
        </p:nvCxnSpPr>
        <p:spPr>
          <a:xfrm>
            <a:off x="6496333"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4" hasCustomPrompt="1"/>
          </p:nvPr>
        </p:nvSpPr>
        <p:spPr>
          <a:xfrm>
            <a:off x="6494463"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7J_Title_Sub_Content_ImageAngledLef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22"/>
          </p:nvPr>
        </p:nvSpPr>
        <p:spPr>
          <a:xfrm>
            <a:off x="-19895" y="8466"/>
            <a:ext cx="5978425" cy="6865938"/>
          </a:xfrm>
          <a:custGeom>
            <a:avLst/>
            <a:gdLst>
              <a:gd name="connsiteX0" fmla="*/ 0 w 3335336"/>
              <a:gd name="connsiteY0" fmla="*/ 0 h 3191405"/>
              <a:gd name="connsiteX1" fmla="*/ 2803425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870578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6857471"/>
              <a:gd name="connsiteX1" fmla="*/ 2464758 w 3335336"/>
              <a:gd name="connsiteY1" fmla="*/ 0 h 6857471"/>
              <a:gd name="connsiteX2" fmla="*/ 3335336 w 3335336"/>
              <a:gd name="connsiteY2" fmla="*/ 870578 h 6857471"/>
              <a:gd name="connsiteX3" fmla="*/ 3335336 w 3335336"/>
              <a:gd name="connsiteY3" fmla="*/ 3191405 h 6857471"/>
              <a:gd name="connsiteX4" fmla="*/ 2480203 w 3335336"/>
              <a:gd name="connsiteY4" fmla="*/ 6857471 h 6857471"/>
              <a:gd name="connsiteX5" fmla="*/ 6978 w 3335336"/>
              <a:gd name="connsiteY5" fmla="*/ 3242205 h 6857471"/>
              <a:gd name="connsiteX6" fmla="*/ 0 w 3335336"/>
              <a:gd name="connsiteY6" fmla="*/ 2659494 h 6857471"/>
              <a:gd name="connsiteX7" fmla="*/ 0 w 3335336"/>
              <a:gd name="connsiteY7" fmla="*/ 0 h 6857471"/>
              <a:gd name="connsiteX0" fmla="*/ 9956 w 3345292"/>
              <a:gd name="connsiteY0" fmla="*/ 0 h 6874405"/>
              <a:gd name="connsiteX1" fmla="*/ 2474714 w 3345292"/>
              <a:gd name="connsiteY1" fmla="*/ 0 h 6874405"/>
              <a:gd name="connsiteX2" fmla="*/ 3345292 w 3345292"/>
              <a:gd name="connsiteY2" fmla="*/ 870578 h 6874405"/>
              <a:gd name="connsiteX3" fmla="*/ 3345292 w 3345292"/>
              <a:gd name="connsiteY3" fmla="*/ 3191405 h 6874405"/>
              <a:gd name="connsiteX4" fmla="*/ 2490159 w 3345292"/>
              <a:gd name="connsiteY4" fmla="*/ 6857471 h 6874405"/>
              <a:gd name="connsiteX5" fmla="*/ 0 w 3345292"/>
              <a:gd name="connsiteY5" fmla="*/ 6874405 h 6874405"/>
              <a:gd name="connsiteX6" fmla="*/ 9956 w 3345292"/>
              <a:gd name="connsiteY6" fmla="*/ 2659494 h 6874405"/>
              <a:gd name="connsiteX7" fmla="*/ 9956 w 3345292"/>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57471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65938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65938"/>
              <a:gd name="connsiteX1" fmla="*/ 2474714 w 5978425"/>
              <a:gd name="connsiteY1" fmla="*/ 0 h 6865938"/>
              <a:gd name="connsiteX2" fmla="*/ 3345292 w 5978425"/>
              <a:gd name="connsiteY2" fmla="*/ 870578 h 6865938"/>
              <a:gd name="connsiteX3" fmla="*/ 5978425 w 5978425"/>
              <a:gd name="connsiteY3" fmla="*/ 3394605 h 6865938"/>
              <a:gd name="connsiteX4" fmla="*/ 2490159 w 5978425"/>
              <a:gd name="connsiteY4" fmla="*/ 6865938 h 6865938"/>
              <a:gd name="connsiteX5" fmla="*/ 0 w 5978425"/>
              <a:gd name="connsiteY5" fmla="*/ 6863116 h 6865938"/>
              <a:gd name="connsiteX6" fmla="*/ 9956 w 5978425"/>
              <a:gd name="connsiteY6" fmla="*/ 2659494 h 6865938"/>
              <a:gd name="connsiteX7" fmla="*/ 9956 w 5978425"/>
              <a:gd name="connsiteY7" fmla="*/ 0 h 686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8425" h="6865938">
                <a:moveTo>
                  <a:pt x="9956" y="0"/>
                </a:moveTo>
                <a:lnTo>
                  <a:pt x="2474714" y="0"/>
                </a:lnTo>
                <a:lnTo>
                  <a:pt x="3345292" y="870578"/>
                </a:lnTo>
                <a:lnTo>
                  <a:pt x="5978425" y="3394605"/>
                </a:lnTo>
                <a:lnTo>
                  <a:pt x="2490159" y="6865938"/>
                </a:lnTo>
                <a:lnTo>
                  <a:pt x="0" y="6863116"/>
                </a:lnTo>
                <a:cubicBezTo>
                  <a:pt x="3319" y="5458146"/>
                  <a:pt x="6637" y="4064464"/>
                  <a:pt x="9956" y="2659494"/>
                </a:cubicBezTo>
                <a:lnTo>
                  <a:pt x="9956" y="0"/>
                </a:lnTo>
                <a:close/>
              </a:path>
            </a:pathLst>
          </a:custGeom>
        </p:spPr>
        <p:txBody>
          <a:bodyPr/>
          <a:lstStyle/>
          <a:p>
            <a:endParaRPr lang="en-US"/>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8" name="Straight Connector 1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5" name="Text Placeholder 7"/>
          <p:cNvSpPr>
            <a:spLocks noGrp="1" noChangeAspect="1"/>
          </p:cNvSpPr>
          <p:nvPr>
            <p:ph type="body" sz="quarter" idx="10" hasCustomPrompt="1"/>
          </p:nvPr>
        </p:nvSpPr>
        <p:spPr>
          <a:xfrm>
            <a:off x="6494463"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3" name="Straight Connector 22"/>
          <p:cNvCxnSpPr/>
          <p:nvPr userDrawn="1"/>
        </p:nvCxnSpPr>
        <p:spPr>
          <a:xfrm>
            <a:off x="6494463"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4" name="Text Placeholder 2"/>
          <p:cNvSpPr>
            <a:spLocks noGrp="1"/>
          </p:cNvSpPr>
          <p:nvPr>
            <p:ph type="body" sz="quarter" idx="23" hasCustomPrompt="1"/>
          </p:nvPr>
        </p:nvSpPr>
        <p:spPr>
          <a:xfrm>
            <a:off x="6495239"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2" name="Text Placeholder 4"/>
          <p:cNvSpPr>
            <a:spLocks noGrp="1"/>
          </p:cNvSpPr>
          <p:nvPr>
            <p:ph type="body" sz="quarter" idx="24" hasCustomPrompt="1"/>
          </p:nvPr>
        </p:nvSpPr>
        <p:spPr>
          <a:xfrm>
            <a:off x="6494463" y="2463768"/>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28622120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7K_Title_Content_ImageRigh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6011332" y="0"/>
            <a:ext cx="6198131" cy="6883400"/>
          </a:xfrm>
        </p:spPr>
        <p:txBody>
          <a:bodyPr/>
          <a:lstStyle/>
          <a:p>
            <a:endParaRPr lang="en-US"/>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6" name="Straight Connector 25"/>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22" hasCustomPrompt="1"/>
          </p:nvPr>
        </p:nvSpPr>
        <p:spPr>
          <a:xfrm>
            <a:off x="612775" y="1808535"/>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0" name="TextBox 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2" name="Straight Connector 1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3" name="TextBox 1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2017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7L_Title_Sub_Content_ImageRigh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6011332" y="0"/>
            <a:ext cx="6198131" cy="6883400"/>
          </a:xfr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0" name="Text Placeholder 4"/>
          <p:cNvSpPr>
            <a:spLocks noGrp="1"/>
          </p:cNvSpPr>
          <p:nvPr>
            <p:ph type="body" sz="quarter" idx="20" hasCustomPrompt="1"/>
          </p:nvPr>
        </p:nvSpPr>
        <p:spPr>
          <a:xfrm>
            <a:off x="612775" y="246380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3" name="TextBox 1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4" name="Straight Connector 1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2017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M_Title_Sub_Content_ImageFull">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 y="0"/>
            <a:ext cx="12192000" cy="6858000"/>
          </a:xfrm>
          <a:prstGeom prst="rect">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 name="Rectangle 1"/>
          <p:cNvSpPr/>
          <p:nvPr userDrawn="1"/>
        </p:nvSpPr>
        <p:spPr>
          <a:xfrm>
            <a:off x="601133" y="2150533"/>
            <a:ext cx="10998199" cy="3539067"/>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numCol="2" spcCol="180000" rtlCol="0" anchor="t" anchorCtr="1"/>
          <a:lstStyle/>
          <a:p>
            <a:pPr algn="ctr">
              <a:lnSpc>
                <a:spcPct val="90000"/>
              </a:lnSpc>
              <a:spcBef>
                <a:spcPts val="1200"/>
              </a:spcBef>
            </a:pPr>
            <a:endParaRPr lang="en-US" sz="2400" dirty="0"/>
          </a:p>
        </p:txBody>
      </p:sp>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5" y="936000"/>
            <a:ext cx="5483225" cy="703262"/>
          </a:xfrm>
        </p:spPr>
        <p:txBody>
          <a:bodyPr/>
          <a:lstStyle>
            <a:lvl1pPr>
              <a:lnSpc>
                <a:spcPts val="1800"/>
              </a:lnSpc>
              <a:spcBef>
                <a:spcPts val="0"/>
              </a:spcBef>
              <a:defRPr sz="1600" cap="none" spc="200" baseline="0">
                <a:solidFill>
                  <a:schemeClr val="tx2"/>
                </a:solidFill>
              </a:defRPr>
            </a:lvl1pPr>
            <a:lvl2pPr>
              <a:defRPr>
                <a:solidFill>
                  <a:schemeClr val="bg1"/>
                </a:solidFill>
              </a:defRPr>
            </a:lvl2pPr>
          </a:lstStyle>
          <a:p>
            <a:pPr lvl="0"/>
            <a:r>
              <a:rPr lang="en-US" dirty="0"/>
              <a:t>Click to add subheading here</a:t>
            </a:r>
            <a:br>
              <a:rPr lang="en-US" dirty="0"/>
            </a:br>
            <a:r>
              <a:rPr lang="en-US" dirty="0"/>
              <a:t>Two lines</a:t>
            </a:r>
          </a:p>
        </p:txBody>
      </p:sp>
      <p:sp>
        <p:nvSpPr>
          <p:cNvPr id="9" name="TextBox 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0" name="Straight Connector 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1" name="TextBox 1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3" name="Text Placeholder 12"/>
          <p:cNvSpPr>
            <a:spLocks noGrp="1"/>
          </p:cNvSpPr>
          <p:nvPr>
            <p:ph type="body" sz="quarter" idx="23" hasCustomPrompt="1"/>
          </p:nvPr>
        </p:nvSpPr>
        <p:spPr>
          <a:xfrm>
            <a:off x="913901" y="2362038"/>
            <a:ext cx="10305940" cy="2728913"/>
          </a:xfrm>
        </p:spPr>
        <p:txBody>
          <a:bodyPr numCol="2" spcCol="360000"/>
          <a:lstStyle>
            <a:lvl1pPr marL="6350" marR="0" indent="0" algn="l" defTabSz="914363" rtl="0" eaLnBrk="1" fontAlgn="auto" latinLnBrk="0" hangingPunct="1">
              <a:lnSpc>
                <a:spcPct val="90000"/>
              </a:lnSpc>
              <a:spcBef>
                <a:spcPts val="1500"/>
              </a:spcBef>
              <a:spcAft>
                <a:spcPts val="0"/>
              </a:spcAft>
              <a:buClr>
                <a:schemeClr val="bg2"/>
              </a:buClr>
              <a:buSzTx/>
              <a:buFontTx/>
              <a:buNone/>
              <a:tabLst/>
              <a:defRPr>
                <a:solidFill>
                  <a:schemeClr val="bg1"/>
                </a:solidFill>
              </a:defRPr>
            </a:lvl1pPr>
            <a:lvl2pPr marL="0" indent="0">
              <a:spcAft>
                <a:spcPts val="1000"/>
              </a:spcAft>
              <a:buFontTx/>
              <a:buNone/>
              <a:defRPr>
                <a:solidFill>
                  <a:schemeClr val="tx2"/>
                </a:solidFill>
              </a:defRPr>
            </a:lvl2pPr>
            <a:lvl3pPr marL="208800" indent="-208800">
              <a:spcBef>
                <a:spcPts val="1000"/>
              </a:spcBef>
              <a:spcAft>
                <a:spcPts val="1000"/>
              </a:spcAft>
              <a:buFontTx/>
              <a:buBlip>
                <a:blip r:embed="rId3"/>
              </a:buBlip>
              <a:defRPr>
                <a:solidFill>
                  <a:schemeClr val="bg1"/>
                </a:solidFill>
              </a:defRPr>
            </a:lvl3pPr>
            <a:lvl4pPr marL="285750" indent="-285750">
              <a:buFontTx/>
              <a:buBlip>
                <a:blip r:embed="rId4"/>
              </a:buBlip>
              <a:defRPr>
                <a:solidFill>
                  <a:schemeClr val="bg1"/>
                </a:solidFill>
              </a:defRPr>
            </a:lvl4pPr>
            <a:lvl5pPr marL="285750" indent="-285750">
              <a:buFontTx/>
              <a:buBlip>
                <a:blip r:embed="rId4"/>
              </a:buBlip>
              <a:defRPr>
                <a:solidFill>
                  <a:schemeClr val="bg1"/>
                </a:solidFill>
              </a:defRPr>
            </a:lvl5pPr>
            <a:lvl6pPr marL="2514499" indent="-228591">
              <a:buFontTx/>
              <a:buBlip>
                <a:blip r:embed="rId4"/>
              </a:buBlip>
              <a:defRPr sz="1400">
                <a:solidFill>
                  <a:schemeClr val="bg1"/>
                </a:solidFill>
              </a:defRPr>
            </a:lvl6pPr>
          </a:lstStyle>
          <a:p>
            <a:pPr marL="6350" marR="0" lvl="0" indent="0" algn="l" defTabSz="914363" rtl="0" eaLnBrk="1" fontAlgn="auto" latinLnBrk="0" hangingPunct="1">
              <a:lnSpc>
                <a:spcPct val="90000"/>
              </a:lnSpc>
              <a:spcBef>
                <a:spcPts val="1500"/>
              </a:spcBef>
              <a:spcAft>
                <a:spcPts val="0"/>
              </a:spcAft>
              <a:buClr>
                <a:schemeClr val="bg2"/>
              </a:buClr>
              <a:buSzTx/>
              <a:buFontTx/>
              <a:buNone/>
              <a:tabLst/>
              <a:defRPr/>
            </a:pPr>
            <a:r>
              <a:rPr lang="en-GB" dirty="0"/>
              <a:t>Click to edit text</a:t>
            </a:r>
          </a:p>
          <a:p>
            <a:pPr lvl="1"/>
            <a:r>
              <a:rPr lang="en-GB" dirty="0"/>
              <a:t>Second level</a:t>
            </a:r>
          </a:p>
          <a:p>
            <a:pPr lvl="2"/>
            <a:r>
              <a:rPr lang="en-GB" dirty="0"/>
              <a:t>Bullet Points</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8673969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N_Hero_Quot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1" y="0"/>
            <a:ext cx="12192000" cy="6858000"/>
          </a:xfrm>
          <a:prstGeom prst="rect">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9" name="TextBox 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0" name="Straight Connector 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1" name="TextBox 1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5" name="Freeform 14"/>
          <p:cNvSpPr/>
          <p:nvPr userDrawn="1"/>
        </p:nvSpPr>
        <p:spPr>
          <a:xfrm>
            <a:off x="8071994" y="1703046"/>
            <a:ext cx="1313637" cy="1325506"/>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6" name="Freeform 15"/>
          <p:cNvSpPr/>
          <p:nvPr userDrawn="1"/>
        </p:nvSpPr>
        <p:spPr>
          <a:xfrm rot="10800000">
            <a:off x="2730433" y="3821434"/>
            <a:ext cx="1313637" cy="1325506"/>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6" name="Text Placeholder 5"/>
          <p:cNvSpPr>
            <a:spLocks noGrp="1"/>
          </p:cNvSpPr>
          <p:nvPr>
            <p:ph type="body" sz="quarter" idx="10" hasCustomPrompt="1"/>
          </p:nvPr>
        </p:nvSpPr>
        <p:spPr>
          <a:xfrm>
            <a:off x="3190675" y="3061494"/>
            <a:ext cx="5688213" cy="735012"/>
          </a:xfrm>
        </p:spPr>
        <p:txBody>
          <a:bodyPr anchor="ctr"/>
          <a:lstStyle>
            <a:lvl1pPr algn="ctr">
              <a:defRPr sz="2000" baseline="0">
                <a:solidFill>
                  <a:schemeClr val="bg1"/>
                </a:solidFill>
              </a:defRPr>
            </a:lvl1pPr>
          </a:lstStyle>
          <a:p>
            <a:pPr lvl="0"/>
            <a:r>
              <a:rPr lang="en-US" dirty="0"/>
              <a:t>Click to edit text</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35885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A_Title_Chart_Content x 6">
    <p:bg>
      <p:bgPr>
        <a:solidFill>
          <a:schemeClr val="bg1"/>
        </a:solidFill>
        <a:effectLst/>
      </p:bgPr>
    </p:bg>
    <p:spTree>
      <p:nvGrpSpPr>
        <p:cNvPr id="1" name=""/>
        <p:cNvGrpSpPr/>
        <p:nvPr/>
      </p:nvGrpSpPr>
      <p:grpSpPr>
        <a:xfrm>
          <a:off x="0" y="0"/>
          <a:ext cx="0" cy="0"/>
          <a:chOff x="0" y="0"/>
          <a:chExt cx="0" cy="0"/>
        </a:xfrm>
      </p:grpSpPr>
      <p:sp>
        <p:nvSpPr>
          <p:cNvPr id="35" name="Text Placeholder 7"/>
          <p:cNvSpPr>
            <a:spLocks noGrp="1"/>
          </p:cNvSpPr>
          <p:nvPr>
            <p:ph type="body" sz="quarter" idx="10" hasCustomPrompt="1"/>
          </p:nvPr>
        </p:nvSpPr>
        <p:spPr>
          <a:xfrm>
            <a:off x="612000" y="554400"/>
            <a:ext cx="4357565" cy="1113812"/>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3" name="Chart Placeholder 2"/>
          <p:cNvSpPr>
            <a:spLocks noGrp="1"/>
          </p:cNvSpPr>
          <p:nvPr>
            <p:ph type="chart" sz="quarter" idx="22"/>
          </p:nvPr>
        </p:nvSpPr>
        <p:spPr>
          <a:xfrm>
            <a:off x="612000" y="1986906"/>
            <a:ext cx="3930245" cy="3931664"/>
          </a:xfrm>
        </p:spPr>
        <p:txBody>
          <a:bodyPr/>
          <a:lstStyle/>
          <a:p>
            <a:endParaRPr lang="en-US" dirty="0"/>
          </a:p>
        </p:txBody>
      </p:sp>
      <p:sp>
        <p:nvSpPr>
          <p:cNvPr id="15" name="Text Placeholder 4"/>
          <p:cNvSpPr>
            <a:spLocks noGrp="1"/>
          </p:cNvSpPr>
          <p:nvPr>
            <p:ph type="body" sz="quarter" idx="20" hasCustomPrompt="1"/>
          </p:nvPr>
        </p:nvSpPr>
        <p:spPr>
          <a:xfrm>
            <a:off x="5548991" y="1947320"/>
            <a:ext cx="2601097" cy="1379330"/>
          </a:xfrm>
        </p:spPr>
        <p:txBody>
          <a:bodyPr/>
          <a:lstStyle>
            <a:lvl1pPr>
              <a:defRPr sz="1400" b="1">
                <a:solidFill>
                  <a:schemeClr val="accent3"/>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7" name="Text Placeholder 4"/>
          <p:cNvSpPr>
            <a:spLocks noGrp="1"/>
          </p:cNvSpPr>
          <p:nvPr>
            <p:ph type="body" sz="quarter" idx="21" hasCustomPrompt="1"/>
          </p:nvPr>
        </p:nvSpPr>
        <p:spPr>
          <a:xfrm>
            <a:off x="5548991" y="3326650"/>
            <a:ext cx="2601097" cy="1379330"/>
          </a:xfrm>
        </p:spPr>
        <p:txBody>
          <a:bodyPr/>
          <a:lstStyle>
            <a:lvl1pPr>
              <a:defRPr sz="1400" b="1">
                <a:solidFill>
                  <a:schemeClr val="accent5"/>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8" name="Text Placeholder 4"/>
          <p:cNvSpPr>
            <a:spLocks noGrp="1"/>
          </p:cNvSpPr>
          <p:nvPr>
            <p:ph type="body" sz="quarter" idx="23" hasCustomPrompt="1"/>
          </p:nvPr>
        </p:nvSpPr>
        <p:spPr>
          <a:xfrm>
            <a:off x="5548991" y="4705980"/>
            <a:ext cx="2601097" cy="1379330"/>
          </a:xfrm>
        </p:spPr>
        <p:txBody>
          <a:bodyPr/>
          <a:lstStyle>
            <a:lvl1pPr>
              <a:defRPr sz="1400" b="1">
                <a:solidFill>
                  <a:schemeClr val="accent2"/>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9" name="Text Placeholder 4"/>
          <p:cNvSpPr>
            <a:spLocks noGrp="1"/>
          </p:cNvSpPr>
          <p:nvPr>
            <p:ph type="body" sz="quarter" idx="24" hasCustomPrompt="1"/>
          </p:nvPr>
        </p:nvSpPr>
        <p:spPr>
          <a:xfrm>
            <a:off x="9061936" y="1947320"/>
            <a:ext cx="2601097" cy="1379330"/>
          </a:xfrm>
        </p:spPr>
        <p:txBody>
          <a:bodyPr/>
          <a:lstStyle>
            <a:lvl1pPr>
              <a:defRPr sz="1400" b="1">
                <a:solidFill>
                  <a:schemeClr val="accent5"/>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0" name="Text Placeholder 4"/>
          <p:cNvSpPr>
            <a:spLocks noGrp="1"/>
          </p:cNvSpPr>
          <p:nvPr>
            <p:ph type="body" sz="quarter" idx="25" hasCustomPrompt="1"/>
          </p:nvPr>
        </p:nvSpPr>
        <p:spPr>
          <a:xfrm>
            <a:off x="9061936" y="3326650"/>
            <a:ext cx="2601097" cy="1379330"/>
          </a:xfrm>
        </p:spPr>
        <p:txBody>
          <a:bodyPr/>
          <a:lstStyle>
            <a:lvl1pPr>
              <a:defRPr sz="1400" b="1">
                <a:solidFill>
                  <a:schemeClr val="tx2"/>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1" name="Text Placeholder 4"/>
          <p:cNvSpPr>
            <a:spLocks noGrp="1"/>
          </p:cNvSpPr>
          <p:nvPr>
            <p:ph type="body" sz="quarter" idx="26" hasCustomPrompt="1"/>
          </p:nvPr>
        </p:nvSpPr>
        <p:spPr>
          <a:xfrm>
            <a:off x="9061936" y="4705980"/>
            <a:ext cx="2601097" cy="1379330"/>
          </a:xfrm>
        </p:spPr>
        <p:txBody>
          <a:bodyPr/>
          <a:lstStyle>
            <a:lvl1pPr>
              <a:defRPr sz="1400" b="1">
                <a:solidFill>
                  <a:schemeClr val="accent4"/>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5" name="Picture Placeholder 10"/>
          <p:cNvSpPr>
            <a:spLocks noGrp="1"/>
          </p:cNvSpPr>
          <p:nvPr>
            <p:ph type="pic" sz="quarter" idx="27" hasCustomPrompt="1"/>
          </p:nvPr>
        </p:nvSpPr>
        <p:spPr>
          <a:xfrm>
            <a:off x="4704178" y="1947863"/>
            <a:ext cx="684000" cy="684000"/>
          </a:xfrm>
        </p:spPr>
        <p:txBody>
          <a:bodyPr/>
          <a:lstStyle>
            <a:lvl1pPr>
              <a:defRPr sz="1400"/>
            </a:lvl1pPr>
          </a:lstStyle>
          <a:p>
            <a:r>
              <a:rPr lang="en-US" dirty="0"/>
              <a:t>Picture</a:t>
            </a:r>
          </a:p>
        </p:txBody>
      </p:sp>
      <p:sp>
        <p:nvSpPr>
          <p:cNvPr id="26" name="Picture Placeholder 10"/>
          <p:cNvSpPr>
            <a:spLocks noGrp="1"/>
          </p:cNvSpPr>
          <p:nvPr>
            <p:ph type="pic" sz="quarter" idx="28" hasCustomPrompt="1"/>
          </p:nvPr>
        </p:nvSpPr>
        <p:spPr>
          <a:xfrm>
            <a:off x="4704178" y="3326089"/>
            <a:ext cx="684000" cy="684000"/>
          </a:xfrm>
        </p:spPr>
        <p:txBody>
          <a:bodyPr/>
          <a:lstStyle>
            <a:lvl1pPr>
              <a:defRPr sz="1400"/>
            </a:lvl1pPr>
          </a:lstStyle>
          <a:p>
            <a:r>
              <a:rPr lang="en-US" dirty="0"/>
              <a:t>Picture</a:t>
            </a:r>
          </a:p>
        </p:txBody>
      </p:sp>
      <p:sp>
        <p:nvSpPr>
          <p:cNvPr id="27" name="Picture Placeholder 10"/>
          <p:cNvSpPr>
            <a:spLocks noGrp="1"/>
          </p:cNvSpPr>
          <p:nvPr>
            <p:ph type="pic" sz="quarter" idx="29" hasCustomPrompt="1"/>
          </p:nvPr>
        </p:nvSpPr>
        <p:spPr>
          <a:xfrm>
            <a:off x="4704178" y="4704315"/>
            <a:ext cx="684000" cy="684000"/>
          </a:xfrm>
        </p:spPr>
        <p:txBody>
          <a:bodyPr/>
          <a:lstStyle>
            <a:lvl1pPr>
              <a:defRPr sz="1400"/>
            </a:lvl1pPr>
          </a:lstStyle>
          <a:p>
            <a:r>
              <a:rPr lang="en-US" dirty="0"/>
              <a:t>Picture</a:t>
            </a:r>
          </a:p>
        </p:txBody>
      </p:sp>
      <p:sp>
        <p:nvSpPr>
          <p:cNvPr id="28" name="Picture Placeholder 10"/>
          <p:cNvSpPr>
            <a:spLocks noGrp="1"/>
          </p:cNvSpPr>
          <p:nvPr>
            <p:ph type="pic" sz="quarter" idx="30" hasCustomPrompt="1"/>
          </p:nvPr>
        </p:nvSpPr>
        <p:spPr>
          <a:xfrm>
            <a:off x="8216003" y="1947863"/>
            <a:ext cx="684000" cy="684000"/>
          </a:xfrm>
        </p:spPr>
        <p:txBody>
          <a:bodyPr/>
          <a:lstStyle>
            <a:lvl1pPr>
              <a:defRPr sz="1400"/>
            </a:lvl1pPr>
          </a:lstStyle>
          <a:p>
            <a:r>
              <a:rPr lang="en-US" dirty="0"/>
              <a:t>Picture</a:t>
            </a:r>
          </a:p>
        </p:txBody>
      </p:sp>
      <p:sp>
        <p:nvSpPr>
          <p:cNvPr id="29" name="Picture Placeholder 10"/>
          <p:cNvSpPr>
            <a:spLocks noGrp="1"/>
          </p:cNvSpPr>
          <p:nvPr>
            <p:ph type="pic" sz="quarter" idx="31" hasCustomPrompt="1"/>
          </p:nvPr>
        </p:nvSpPr>
        <p:spPr>
          <a:xfrm>
            <a:off x="8216003" y="3326089"/>
            <a:ext cx="684000" cy="684000"/>
          </a:xfrm>
        </p:spPr>
        <p:txBody>
          <a:bodyPr/>
          <a:lstStyle>
            <a:lvl1pPr>
              <a:defRPr sz="1400"/>
            </a:lvl1pPr>
          </a:lstStyle>
          <a:p>
            <a:r>
              <a:rPr lang="en-US" dirty="0"/>
              <a:t>Picture</a:t>
            </a:r>
          </a:p>
        </p:txBody>
      </p:sp>
      <p:sp>
        <p:nvSpPr>
          <p:cNvPr id="30" name="Picture Placeholder 10"/>
          <p:cNvSpPr>
            <a:spLocks noGrp="1"/>
          </p:cNvSpPr>
          <p:nvPr>
            <p:ph type="pic" sz="quarter" idx="32" hasCustomPrompt="1"/>
          </p:nvPr>
        </p:nvSpPr>
        <p:spPr>
          <a:xfrm>
            <a:off x="8216003" y="4704315"/>
            <a:ext cx="684000" cy="684000"/>
          </a:xfrm>
        </p:spPr>
        <p:txBody>
          <a:bodyPr/>
          <a:lstStyle>
            <a:lvl1pPr>
              <a:defRPr sz="1400"/>
            </a:lvl1pPr>
          </a:lstStyle>
          <a:p>
            <a:r>
              <a:rPr lang="en-US" dirty="0"/>
              <a:t>Picture</a:t>
            </a:r>
          </a:p>
        </p:txBody>
      </p:sp>
      <p:sp>
        <p:nvSpPr>
          <p:cNvPr id="36" name="TextBox 3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7" name="Straight Connector 3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F-Title Slide - default image C">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7850" y="0"/>
            <a:ext cx="90741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469958987"/>
      </p:ext>
    </p:extLst>
  </p:cSld>
  <p:clrMapOvr>
    <a:masterClrMapping/>
  </p:clrMapOvr>
  <p:transition>
    <p:fade/>
  </p:transition>
  <p:hf sldNum="0" hdr="0" ftr="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8B_Title_Content x 4">
    <p:bg>
      <p:bgPr>
        <a:solidFill>
          <a:schemeClr val="tx1">
            <a:lumMod val="50000"/>
          </a:schemeClr>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 Placeholder 4"/>
          <p:cNvSpPr>
            <a:spLocks noGrp="1"/>
          </p:cNvSpPr>
          <p:nvPr>
            <p:ph type="body" sz="quarter" idx="20" hasCustomPrompt="1"/>
          </p:nvPr>
        </p:nvSpPr>
        <p:spPr>
          <a:xfrm>
            <a:off x="606837"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marL="813562" indent="-146838">
              <a:buFontTx/>
              <a:buBlip>
                <a:blip r:embed="rId2"/>
              </a:buBlip>
              <a:defRPr sz="1400"/>
            </a:lvl4pPr>
            <a:lvl5pPr marL="952462" indent="-138901">
              <a:buFontTx/>
              <a:buBlip>
                <a:blip r:embed="rId2"/>
              </a:buBlip>
              <a:defRPr sz="1400"/>
            </a:lvl5pPr>
          </a:lstStyle>
          <a:p>
            <a:pPr lvl="0"/>
            <a:r>
              <a:rPr lang="en-US" dirty="0"/>
              <a:t>Click to edit text</a:t>
            </a:r>
          </a:p>
          <a:p>
            <a:pPr lvl="2"/>
            <a:r>
              <a:rPr lang="en-US" dirty="0"/>
              <a:t>Second level</a:t>
            </a:r>
          </a:p>
        </p:txBody>
      </p:sp>
      <p:sp>
        <p:nvSpPr>
          <p:cNvPr id="13" name="Text Placeholder 4"/>
          <p:cNvSpPr>
            <a:spLocks noGrp="1"/>
          </p:cNvSpPr>
          <p:nvPr>
            <p:ph type="body" sz="quarter" idx="21" hasCustomPrompt="1"/>
          </p:nvPr>
        </p:nvSpPr>
        <p:spPr>
          <a:xfrm>
            <a:off x="3444305"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3"/>
              </a:buBlip>
              <a:tabLst/>
              <a:defRPr sz="1400">
                <a:solidFill>
                  <a:schemeClr val="tx1"/>
                </a:solidFill>
              </a:defRPr>
            </a:lvl3pPr>
            <a:lvl4pPr marL="813562" indent="-146838">
              <a:buFontTx/>
              <a:buBlip>
                <a:blip r:embed="rId3"/>
              </a:buBlip>
              <a:defRPr sz="1400"/>
            </a:lvl4pPr>
            <a:lvl5pPr marL="952462" indent="-138901">
              <a:buFontTx/>
              <a:buBlip>
                <a:blip r:embed="rId3"/>
              </a:buBlip>
              <a:defRPr sz="1400"/>
            </a:lvl5pPr>
          </a:lstStyle>
          <a:p>
            <a:pPr lvl="0"/>
            <a:r>
              <a:rPr lang="en-US" dirty="0"/>
              <a:t>Click to edit text</a:t>
            </a:r>
          </a:p>
          <a:p>
            <a:pPr lvl="2"/>
            <a:r>
              <a:rPr lang="en-US" dirty="0"/>
              <a:t>Second level</a:t>
            </a:r>
          </a:p>
        </p:txBody>
      </p:sp>
      <p:sp>
        <p:nvSpPr>
          <p:cNvPr id="15" name="Text Placeholder 4"/>
          <p:cNvSpPr>
            <a:spLocks noGrp="1"/>
          </p:cNvSpPr>
          <p:nvPr>
            <p:ph type="body" sz="quarter" idx="22" hasCustomPrompt="1"/>
          </p:nvPr>
        </p:nvSpPr>
        <p:spPr>
          <a:xfrm>
            <a:off x="6281773"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4"/>
              </a:buBlip>
              <a:tabLst/>
              <a:defRPr sz="1400">
                <a:solidFill>
                  <a:schemeClr val="tx1"/>
                </a:solidFill>
              </a:defRPr>
            </a:lvl3pPr>
            <a:lvl4pPr marL="813562" indent="-146838">
              <a:buFontTx/>
              <a:buBlip>
                <a:blip r:embed="rId4"/>
              </a:buBlip>
              <a:defRPr sz="1400"/>
            </a:lvl4pPr>
            <a:lvl5pPr marL="952462" indent="-138901">
              <a:buFontTx/>
              <a:buBlip>
                <a:blip r:embed="rId4"/>
              </a:buBlip>
              <a:defRPr sz="1400"/>
            </a:lvl5pPr>
          </a:lstStyle>
          <a:p>
            <a:pPr lvl="0"/>
            <a:r>
              <a:rPr lang="en-US" dirty="0"/>
              <a:t>Click to edit text</a:t>
            </a:r>
          </a:p>
          <a:p>
            <a:pPr lvl="2"/>
            <a:r>
              <a:rPr lang="en-US" dirty="0"/>
              <a:t>Second level</a:t>
            </a:r>
          </a:p>
        </p:txBody>
      </p:sp>
      <p:sp>
        <p:nvSpPr>
          <p:cNvPr id="16" name="Text Placeholder 4"/>
          <p:cNvSpPr>
            <a:spLocks noGrp="1"/>
          </p:cNvSpPr>
          <p:nvPr>
            <p:ph type="body" sz="quarter" idx="23" hasCustomPrompt="1"/>
          </p:nvPr>
        </p:nvSpPr>
        <p:spPr>
          <a:xfrm>
            <a:off x="9109814"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5"/>
              </a:buBlip>
              <a:tabLst/>
              <a:defRPr sz="1400">
                <a:solidFill>
                  <a:schemeClr val="tx1"/>
                </a:solidFill>
              </a:defRPr>
            </a:lvl3pPr>
            <a:lvl4pPr>
              <a:defRPr sz="1400"/>
            </a:lvl4pPr>
            <a:lvl5pPr>
              <a:defRPr sz="1400"/>
            </a:lvl5pPr>
          </a:lstStyle>
          <a:p>
            <a:pPr lvl="0"/>
            <a:r>
              <a:rPr lang="en-US" dirty="0"/>
              <a:t>Click to edit text</a:t>
            </a:r>
          </a:p>
          <a:p>
            <a:pPr lvl="2"/>
            <a:r>
              <a:rPr lang="en-US" dirty="0"/>
              <a:t>Second level</a:t>
            </a:r>
          </a:p>
        </p:txBody>
      </p:sp>
      <p:sp>
        <p:nvSpPr>
          <p:cNvPr id="2" name="Freeform 1"/>
          <p:cNvSpPr/>
          <p:nvPr userDrawn="1"/>
        </p:nvSpPr>
        <p:spPr>
          <a:xfrm>
            <a:off x="605685"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7" name="Text Placeholder 4"/>
          <p:cNvSpPr>
            <a:spLocks noGrp="1"/>
          </p:cNvSpPr>
          <p:nvPr>
            <p:ph type="body" sz="quarter" idx="24"/>
          </p:nvPr>
        </p:nvSpPr>
        <p:spPr>
          <a:xfrm>
            <a:off x="600163"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26" name="Freeform 25"/>
          <p:cNvSpPr/>
          <p:nvPr userDrawn="1"/>
        </p:nvSpPr>
        <p:spPr>
          <a:xfrm>
            <a:off x="3443153"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7" name="Text Placeholder 4"/>
          <p:cNvSpPr>
            <a:spLocks noGrp="1"/>
          </p:cNvSpPr>
          <p:nvPr>
            <p:ph type="body" sz="quarter" idx="25"/>
          </p:nvPr>
        </p:nvSpPr>
        <p:spPr>
          <a:xfrm>
            <a:off x="3437631"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28" name="Freeform 27"/>
          <p:cNvSpPr/>
          <p:nvPr userDrawn="1"/>
        </p:nvSpPr>
        <p:spPr>
          <a:xfrm>
            <a:off x="6280621"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9" name="Text Placeholder 4"/>
          <p:cNvSpPr>
            <a:spLocks noGrp="1"/>
          </p:cNvSpPr>
          <p:nvPr>
            <p:ph type="body" sz="quarter" idx="26"/>
          </p:nvPr>
        </p:nvSpPr>
        <p:spPr>
          <a:xfrm>
            <a:off x="6275099"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30" name="Freeform 29"/>
          <p:cNvSpPr/>
          <p:nvPr userDrawn="1"/>
        </p:nvSpPr>
        <p:spPr>
          <a:xfrm>
            <a:off x="9108662"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31" name="Text Placeholder 4"/>
          <p:cNvSpPr>
            <a:spLocks noGrp="1"/>
          </p:cNvSpPr>
          <p:nvPr>
            <p:ph type="body" sz="quarter" idx="27"/>
          </p:nvPr>
        </p:nvSpPr>
        <p:spPr>
          <a:xfrm>
            <a:off x="9103140"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35" name="Text Placeholder 4"/>
          <p:cNvSpPr>
            <a:spLocks noGrp="1"/>
          </p:cNvSpPr>
          <p:nvPr>
            <p:ph type="body" sz="quarter" idx="28" hasCustomPrompt="1"/>
          </p:nvPr>
        </p:nvSpPr>
        <p:spPr>
          <a:xfrm>
            <a:off x="606837"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2"/>
              </a:buBlip>
              <a:tabLst/>
              <a:defRPr sz="1400">
                <a:solidFill>
                  <a:schemeClr val="bg1"/>
                </a:solidFill>
              </a:defRPr>
            </a:lvl3pPr>
            <a:lvl4pPr marL="813562" indent="-146838">
              <a:buFontTx/>
              <a:buBlip>
                <a:blip r:embed="rId2"/>
              </a:buBlip>
              <a:defRPr sz="1400">
                <a:solidFill>
                  <a:schemeClr val="bg1"/>
                </a:solidFill>
              </a:defRPr>
            </a:lvl4pPr>
            <a:lvl5pPr marL="952462" indent="-138901">
              <a:buFontTx/>
              <a:buBlip>
                <a:blip r:embed="rId2"/>
              </a:buBlip>
              <a:defRPr sz="1400">
                <a:solidFill>
                  <a:schemeClr val="bg1"/>
                </a:solidFill>
              </a:defRPr>
            </a:lvl5pPr>
          </a:lstStyle>
          <a:p>
            <a:pPr lvl="0"/>
            <a:r>
              <a:rPr lang="en-US" dirty="0"/>
              <a:t>Click to edit text</a:t>
            </a:r>
          </a:p>
          <a:p>
            <a:pPr lvl="1"/>
            <a:r>
              <a:rPr lang="en-US" dirty="0"/>
              <a:t>Second level</a:t>
            </a:r>
          </a:p>
        </p:txBody>
      </p:sp>
      <p:sp>
        <p:nvSpPr>
          <p:cNvPr id="38" name="Text Placeholder 4"/>
          <p:cNvSpPr>
            <a:spLocks noGrp="1"/>
          </p:cNvSpPr>
          <p:nvPr>
            <p:ph type="body" sz="quarter" idx="29" hasCustomPrompt="1"/>
          </p:nvPr>
        </p:nvSpPr>
        <p:spPr>
          <a:xfrm>
            <a:off x="3444305"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3"/>
              </a:buBlip>
              <a:tabLst/>
              <a:defRPr sz="1400">
                <a:solidFill>
                  <a:schemeClr val="bg1"/>
                </a:solidFill>
              </a:defRPr>
            </a:lvl3pPr>
            <a:lvl4pPr marL="813562" indent="-146838">
              <a:buFontTx/>
              <a:buBlip>
                <a:blip r:embed="rId3"/>
              </a:buBlip>
              <a:defRPr sz="1400">
                <a:solidFill>
                  <a:schemeClr val="bg1"/>
                </a:solidFill>
              </a:defRPr>
            </a:lvl4pPr>
            <a:lvl5pPr marL="952462" indent="-138901">
              <a:buFontTx/>
              <a:buBlip>
                <a:blip r:embed="rId3"/>
              </a:buBlip>
              <a:defRPr sz="1400">
                <a:solidFill>
                  <a:schemeClr val="bg1"/>
                </a:solidFill>
              </a:defRPr>
            </a:lvl5pPr>
          </a:lstStyle>
          <a:p>
            <a:pPr lvl="0"/>
            <a:r>
              <a:rPr lang="en-US" dirty="0"/>
              <a:t>Click to edit text</a:t>
            </a:r>
          </a:p>
          <a:p>
            <a:pPr lvl="1"/>
            <a:r>
              <a:rPr lang="en-US" dirty="0"/>
              <a:t>Second level</a:t>
            </a:r>
          </a:p>
        </p:txBody>
      </p:sp>
      <p:sp>
        <p:nvSpPr>
          <p:cNvPr id="39" name="Text Placeholder 4"/>
          <p:cNvSpPr>
            <a:spLocks noGrp="1"/>
          </p:cNvSpPr>
          <p:nvPr>
            <p:ph type="body" sz="quarter" idx="30" hasCustomPrompt="1"/>
          </p:nvPr>
        </p:nvSpPr>
        <p:spPr>
          <a:xfrm>
            <a:off x="6281773"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4"/>
              </a:buBlip>
              <a:tabLst/>
              <a:defRPr sz="1400">
                <a:solidFill>
                  <a:schemeClr val="bg1"/>
                </a:solidFill>
              </a:defRPr>
            </a:lvl3pPr>
            <a:lvl4pPr marL="813562" indent="-146838">
              <a:buFontTx/>
              <a:buBlip>
                <a:blip r:embed="rId4"/>
              </a:buBlip>
              <a:defRPr sz="1400">
                <a:solidFill>
                  <a:schemeClr val="bg1"/>
                </a:solidFill>
              </a:defRPr>
            </a:lvl4pPr>
            <a:lvl5pPr marL="952462" indent="-138901">
              <a:buFontTx/>
              <a:buBlip>
                <a:blip r:embed="rId4"/>
              </a:buBlip>
              <a:defRPr sz="1400">
                <a:solidFill>
                  <a:schemeClr val="bg1"/>
                </a:solidFill>
              </a:defRPr>
            </a:lvl5pPr>
          </a:lstStyle>
          <a:p>
            <a:pPr lvl="0"/>
            <a:r>
              <a:rPr lang="en-US" dirty="0"/>
              <a:t>Click to edit text</a:t>
            </a:r>
          </a:p>
          <a:p>
            <a:pPr lvl="1"/>
            <a:r>
              <a:rPr lang="en-US" dirty="0"/>
              <a:t>Second level</a:t>
            </a:r>
          </a:p>
        </p:txBody>
      </p:sp>
      <p:sp>
        <p:nvSpPr>
          <p:cNvPr id="40" name="Text Placeholder 4"/>
          <p:cNvSpPr>
            <a:spLocks noGrp="1"/>
          </p:cNvSpPr>
          <p:nvPr>
            <p:ph type="body" sz="quarter" idx="31" hasCustomPrompt="1"/>
          </p:nvPr>
        </p:nvSpPr>
        <p:spPr>
          <a:xfrm>
            <a:off x="9109814"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5"/>
              </a:buBlip>
              <a:tabLst/>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edit text</a:t>
            </a:r>
          </a:p>
          <a:p>
            <a:pPr lvl="1"/>
            <a:r>
              <a:rPr lang="en-US" dirty="0"/>
              <a:t>Second level</a:t>
            </a:r>
          </a:p>
        </p:txBody>
      </p:sp>
      <p:sp>
        <p:nvSpPr>
          <p:cNvPr id="41" name="TextBox 4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42" name="Straight Connector 4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43" name="TextBox 4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4" name="Straight Connector 4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8C_Title_Content x 3">
    <p:bg>
      <p:bgPr>
        <a:solidFill>
          <a:schemeClr val="accent1"/>
        </a:solidFill>
        <a:effectLst/>
      </p:bgPr>
    </p:bg>
    <p:spTree>
      <p:nvGrpSpPr>
        <p:cNvPr id="1" name=""/>
        <p:cNvGrpSpPr/>
        <p:nvPr/>
      </p:nvGrpSpPr>
      <p:grpSpPr>
        <a:xfrm>
          <a:off x="0" y="0"/>
          <a:ext cx="0" cy="0"/>
          <a:chOff x="0" y="0"/>
          <a:chExt cx="0" cy="0"/>
        </a:xfrm>
      </p:grpSpPr>
      <p:sp>
        <p:nvSpPr>
          <p:cNvPr id="27" name="Text Placeholder 28"/>
          <p:cNvSpPr>
            <a:spLocks noGrp="1"/>
          </p:cNvSpPr>
          <p:nvPr>
            <p:ph type="body" sz="quarter" idx="12" hasCustomPrompt="1"/>
          </p:nvPr>
        </p:nvSpPr>
        <p:spPr>
          <a:xfrm>
            <a:off x="612774"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25" name="Freeform 24"/>
          <p:cNvSpPr/>
          <p:nvPr userDrawn="1"/>
        </p:nvSpPr>
        <p:spPr>
          <a:xfrm rot="5400000">
            <a:off x="2543504"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sp>
        <p:nvSpPr>
          <p:cNvPr id="1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4" name="Straight Connector 2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8" name="TextBox 27"/>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0" name="Straight Connector 2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12000" y="3021900"/>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Box 2"/>
          <p:cNvSpPr txBox="1"/>
          <p:nvPr userDrawn="1"/>
        </p:nvSpPr>
        <p:spPr>
          <a:xfrm>
            <a:off x="9355669" y="2506133"/>
            <a:ext cx="92333" cy="402674"/>
          </a:xfrm>
          <a:prstGeom prst="rect">
            <a:avLst/>
          </a:prstGeom>
          <a:noFill/>
        </p:spPr>
        <p:txBody>
          <a:bodyPr wrap="none" lIns="45720" tIns="45720" rIns="45720" bIns="45720" rtlCol="0">
            <a:spAutoFit/>
          </a:bodyPr>
          <a:lstStyle/>
          <a:p>
            <a:pPr>
              <a:lnSpc>
                <a:spcPct val="90000"/>
              </a:lnSpc>
              <a:spcBef>
                <a:spcPts val="1200"/>
              </a:spcBef>
            </a:pPr>
            <a:endParaRPr lang="en-US" sz="2200" dirty="0">
              <a:solidFill>
                <a:schemeClr val="tx2"/>
              </a:solidFill>
            </a:endParaRPr>
          </a:p>
        </p:txBody>
      </p:sp>
      <p:sp>
        <p:nvSpPr>
          <p:cNvPr id="14" name="Text Placeholder 28"/>
          <p:cNvSpPr>
            <a:spLocks noGrp="1"/>
          </p:cNvSpPr>
          <p:nvPr>
            <p:ph type="body" sz="quarter" idx="15" hasCustomPrompt="1"/>
          </p:nvPr>
        </p:nvSpPr>
        <p:spPr>
          <a:xfrm>
            <a:off x="612774" y="3191669"/>
            <a:ext cx="1885189"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18" name="Text Placeholder 28"/>
          <p:cNvSpPr>
            <a:spLocks noGrp="1"/>
          </p:cNvSpPr>
          <p:nvPr>
            <p:ph type="body" sz="quarter" idx="17" hasCustomPrompt="1"/>
          </p:nvPr>
        </p:nvSpPr>
        <p:spPr>
          <a:xfrm>
            <a:off x="4676774"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19" name="Freeform 18"/>
          <p:cNvSpPr/>
          <p:nvPr userDrawn="1"/>
        </p:nvSpPr>
        <p:spPr>
          <a:xfrm rot="5400000">
            <a:off x="6607504"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cxnSp>
        <p:nvCxnSpPr>
          <p:cNvPr id="22" name="Straight Connector 21"/>
          <p:cNvCxnSpPr/>
          <p:nvPr userDrawn="1"/>
        </p:nvCxnSpPr>
        <p:spPr>
          <a:xfrm>
            <a:off x="4676000" y="30219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 Placeholder 28"/>
          <p:cNvSpPr>
            <a:spLocks noGrp="1"/>
          </p:cNvSpPr>
          <p:nvPr>
            <p:ph type="body" sz="quarter" idx="18" hasCustomPrompt="1"/>
          </p:nvPr>
        </p:nvSpPr>
        <p:spPr>
          <a:xfrm>
            <a:off x="4676774" y="3191669"/>
            <a:ext cx="1883002"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31" name="Text Placeholder 28"/>
          <p:cNvSpPr>
            <a:spLocks noGrp="1"/>
          </p:cNvSpPr>
          <p:nvPr>
            <p:ph type="body" sz="quarter" idx="20" hasCustomPrompt="1"/>
          </p:nvPr>
        </p:nvSpPr>
        <p:spPr>
          <a:xfrm>
            <a:off x="8673042"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32" name="Freeform 31"/>
          <p:cNvSpPr/>
          <p:nvPr userDrawn="1"/>
        </p:nvSpPr>
        <p:spPr>
          <a:xfrm rot="5400000">
            <a:off x="10603772"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cxnSp>
        <p:nvCxnSpPr>
          <p:cNvPr id="33" name="Straight Connector 32"/>
          <p:cNvCxnSpPr/>
          <p:nvPr userDrawn="1"/>
        </p:nvCxnSpPr>
        <p:spPr>
          <a:xfrm>
            <a:off x="8672268" y="3021900"/>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4" name="Text Placeholder 28"/>
          <p:cNvSpPr>
            <a:spLocks noGrp="1"/>
          </p:cNvSpPr>
          <p:nvPr>
            <p:ph type="body" sz="quarter" idx="21" hasCustomPrompt="1"/>
          </p:nvPr>
        </p:nvSpPr>
        <p:spPr>
          <a:xfrm>
            <a:off x="8673042" y="3191669"/>
            <a:ext cx="1885574"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35" name="Text Placeholder 25"/>
          <p:cNvSpPr>
            <a:spLocks noGrp="1"/>
          </p:cNvSpPr>
          <p:nvPr>
            <p:ph type="body" sz="quarter" idx="22" hasCustomPrompt="1"/>
          </p:nvPr>
        </p:nvSpPr>
        <p:spPr>
          <a:xfrm>
            <a:off x="8671201" y="4048067"/>
            <a:ext cx="2818070" cy="1934807"/>
          </a:xfrm>
        </p:spPr>
        <p:txBody>
          <a:bodyPr lIns="0" tIns="0" rIns="0" bIns="0" anchor="t"/>
          <a:lstStyle>
            <a:lvl1pPr marL="208800" indent="-208800">
              <a:spcBef>
                <a:spcPts val="1000"/>
              </a:spcBef>
              <a:buFontTx/>
              <a:buBlip>
                <a:blip r:embed="rId2"/>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3"/>
              </a:buBlip>
              <a:tabLst/>
              <a:defRPr sz="1400" b="0" i="0">
                <a:solidFill>
                  <a:schemeClr val="bg1"/>
                </a:solidFill>
                <a:latin typeface="Arial" charset="0"/>
                <a:ea typeface="Arial" charset="0"/>
                <a:cs typeface="Arial" charset="0"/>
              </a:defRPr>
            </a:lvl2pPr>
            <a:lvl3pPr marL="623069" indent="-146838">
              <a:buFontTx/>
              <a:buBlip>
                <a:blip r:embed="rId3"/>
              </a:buBlip>
              <a:defRPr>
                <a:solidFill>
                  <a:schemeClr val="bg1"/>
                </a:solidFill>
              </a:defRPr>
            </a:lvl3pPr>
            <a:lvl4pPr marL="813562" indent="-146838">
              <a:buFontTx/>
              <a:buBlip>
                <a:blip r:embed="rId3"/>
              </a:buBlip>
              <a:defRPr>
                <a:solidFill>
                  <a:schemeClr val="bg1"/>
                </a:solidFill>
              </a:defRPr>
            </a:lvl4pPr>
            <a:lvl5pPr marL="952462" indent="-138901">
              <a:buFontTx/>
              <a:buBlip>
                <a:blip r:embed="rId3"/>
              </a:buBlip>
              <a:defRPr>
                <a:solidFill>
                  <a:schemeClr val="bg1"/>
                </a:solidFill>
              </a:defRPr>
            </a:lvl5pPr>
          </a:lstStyle>
          <a:p>
            <a:pPr lvl="0"/>
            <a:r>
              <a:rPr lang="en-US" dirty="0"/>
              <a:t>Bullet one text goes here</a:t>
            </a:r>
          </a:p>
        </p:txBody>
      </p:sp>
      <p:sp>
        <p:nvSpPr>
          <p:cNvPr id="36" name="Text Placeholder 25"/>
          <p:cNvSpPr>
            <a:spLocks noGrp="1"/>
          </p:cNvSpPr>
          <p:nvPr>
            <p:ph type="body" sz="quarter" idx="23" hasCustomPrompt="1"/>
          </p:nvPr>
        </p:nvSpPr>
        <p:spPr>
          <a:xfrm>
            <a:off x="608534" y="4048067"/>
            <a:ext cx="2837400" cy="1934807"/>
          </a:xfrm>
        </p:spPr>
        <p:txBody>
          <a:bodyPr lIns="0" tIns="0" rIns="0" bIns="0" anchor="t"/>
          <a:lstStyle>
            <a:lvl1pPr marL="208800" indent="-208800">
              <a:spcBef>
                <a:spcPts val="1000"/>
              </a:spcBef>
              <a:buFontTx/>
              <a:buBlip>
                <a:blip r:embed="rId4"/>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5"/>
              </a:buBlip>
              <a:tabLst/>
              <a:defRPr sz="1400" b="0" i="0">
                <a:solidFill>
                  <a:schemeClr val="bg1"/>
                </a:solidFill>
                <a:latin typeface="Arial" charset="0"/>
                <a:ea typeface="Arial" charset="0"/>
                <a:cs typeface="Arial" charset="0"/>
              </a:defRPr>
            </a:lvl2pPr>
            <a:lvl3pPr marL="623069" indent="-146838">
              <a:buFontTx/>
              <a:buBlip>
                <a:blip r:embed="rId5"/>
              </a:buBlip>
              <a:defRPr>
                <a:solidFill>
                  <a:schemeClr val="bg1"/>
                </a:solidFill>
              </a:defRPr>
            </a:lvl3pPr>
            <a:lvl4pPr marL="813562" indent="-146838">
              <a:buFontTx/>
              <a:buBlip>
                <a:blip r:embed="rId5"/>
              </a:buBlip>
              <a:defRPr>
                <a:solidFill>
                  <a:schemeClr val="bg1"/>
                </a:solidFill>
              </a:defRPr>
            </a:lvl4pPr>
            <a:lvl5pPr marL="952462" indent="-138901">
              <a:buFontTx/>
              <a:buBlip>
                <a:blip r:embed="rId5"/>
              </a:buBlip>
              <a:defRPr>
                <a:solidFill>
                  <a:schemeClr val="bg1"/>
                </a:solidFill>
              </a:defRPr>
            </a:lvl5pPr>
          </a:lstStyle>
          <a:p>
            <a:pPr lvl="0"/>
            <a:r>
              <a:rPr lang="en-US" dirty="0"/>
              <a:t>Bullet one text goes here</a:t>
            </a:r>
          </a:p>
        </p:txBody>
      </p:sp>
      <p:sp>
        <p:nvSpPr>
          <p:cNvPr id="37" name="Text Placeholder 25"/>
          <p:cNvSpPr>
            <a:spLocks noGrp="1"/>
          </p:cNvSpPr>
          <p:nvPr>
            <p:ph type="body" sz="quarter" idx="24" hasCustomPrompt="1"/>
          </p:nvPr>
        </p:nvSpPr>
        <p:spPr>
          <a:xfrm>
            <a:off x="4681013" y="4048201"/>
            <a:ext cx="2826799" cy="1934674"/>
          </a:xfrm>
        </p:spPr>
        <p:txBody>
          <a:bodyPr lIns="0" tIns="0" rIns="0" bIns="0" anchor="t"/>
          <a:lstStyle>
            <a:lvl1pPr marL="208800" indent="-208800">
              <a:spcBef>
                <a:spcPts val="1000"/>
              </a:spcBef>
              <a:buFontTx/>
              <a:buBlip>
                <a:blip r:embed="rId6"/>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6"/>
              </a:buBlip>
              <a:tabLst/>
              <a:defRPr sz="1400" b="0" i="0" baseline="0">
                <a:solidFill>
                  <a:schemeClr val="bg1"/>
                </a:solidFill>
                <a:latin typeface="Arial" charset="0"/>
                <a:ea typeface="Arial" charset="0"/>
                <a:cs typeface="Arial" charset="0"/>
              </a:defRPr>
            </a:lvl2pPr>
            <a:lvl3pPr marL="623069" indent="-146838">
              <a:buFontTx/>
              <a:buBlip>
                <a:blip r:embed="rId6"/>
              </a:buBlip>
              <a:defRPr>
                <a:solidFill>
                  <a:schemeClr val="bg1"/>
                </a:solidFill>
              </a:defRPr>
            </a:lvl3pPr>
            <a:lvl4pPr marL="813562" indent="-146838">
              <a:buFontTx/>
              <a:buBlip>
                <a:blip r:embed="rId6"/>
              </a:buBlip>
              <a:defRPr>
                <a:solidFill>
                  <a:schemeClr val="bg1"/>
                </a:solidFill>
              </a:defRPr>
            </a:lvl4pPr>
            <a:lvl5pPr marL="952462" indent="-138901">
              <a:buFontTx/>
              <a:buBlip>
                <a:blip r:embed="rId6"/>
              </a:buBlip>
              <a:defRPr>
                <a:solidFill>
                  <a:schemeClr val="bg1"/>
                </a:solidFill>
              </a:defRPr>
            </a:lvl5pPr>
          </a:lstStyle>
          <a:p>
            <a:pPr lvl="0"/>
            <a:r>
              <a:rPr lang="en-US" dirty="0"/>
              <a:t>Bullet one text goes here</a:t>
            </a:r>
          </a:p>
        </p:txBody>
      </p:sp>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2816647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D_Title_Content x 4">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1007534" y="1979333"/>
            <a:ext cx="863600" cy="854080"/>
          </a:xfrm>
          <a:prstGeom prst="rect">
            <a:avLst/>
          </a:prstGeom>
          <a:solidFill>
            <a:schemeClr val="tx2"/>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1</a:t>
            </a:r>
          </a:p>
        </p:txBody>
      </p:sp>
      <p:cxnSp>
        <p:nvCxnSpPr>
          <p:cNvPr id="11" name="Straight Connector 10"/>
          <p:cNvCxnSpPr/>
          <p:nvPr userDrawn="1"/>
        </p:nvCxnSpPr>
        <p:spPr>
          <a:xfrm>
            <a:off x="3953933" y="1981200"/>
            <a:ext cx="0" cy="855133"/>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07534" y="3003938"/>
            <a:ext cx="863600" cy="854080"/>
          </a:xfrm>
          <a:prstGeom prst="rect">
            <a:avLst/>
          </a:prstGeom>
          <a:solidFill>
            <a:schemeClr val="accent3"/>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2</a:t>
            </a:r>
          </a:p>
        </p:txBody>
      </p:sp>
      <p:cxnSp>
        <p:nvCxnSpPr>
          <p:cNvPr id="19" name="Straight Connector 18"/>
          <p:cNvCxnSpPr/>
          <p:nvPr userDrawn="1"/>
        </p:nvCxnSpPr>
        <p:spPr>
          <a:xfrm>
            <a:off x="3953933" y="3005805"/>
            <a:ext cx="0" cy="855133"/>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1007534" y="4028411"/>
            <a:ext cx="863600" cy="854080"/>
          </a:xfrm>
          <a:prstGeom prst="rect">
            <a:avLst/>
          </a:prstGeom>
          <a:solidFill>
            <a:schemeClr val="accent2"/>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3</a:t>
            </a:r>
          </a:p>
        </p:txBody>
      </p:sp>
      <p:cxnSp>
        <p:nvCxnSpPr>
          <p:cNvPr id="23" name="Straight Connector 22"/>
          <p:cNvCxnSpPr/>
          <p:nvPr userDrawn="1"/>
        </p:nvCxnSpPr>
        <p:spPr>
          <a:xfrm>
            <a:off x="3953933" y="4030278"/>
            <a:ext cx="0" cy="855133"/>
          </a:xfrm>
          <a:prstGeom prst="line">
            <a:avLst/>
          </a:prstGeom>
          <a:ln w="85725" cap="flat">
            <a:solidFill>
              <a:schemeClr val="accent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1007534" y="5052885"/>
            <a:ext cx="863600" cy="854080"/>
          </a:xfrm>
          <a:prstGeom prst="rect">
            <a:avLst/>
          </a:prstGeom>
          <a:solidFill>
            <a:schemeClr val="accent5"/>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4</a:t>
            </a:r>
          </a:p>
        </p:txBody>
      </p:sp>
      <p:cxnSp>
        <p:nvCxnSpPr>
          <p:cNvPr id="27" name="Straight Connector 26"/>
          <p:cNvCxnSpPr/>
          <p:nvPr userDrawn="1"/>
        </p:nvCxnSpPr>
        <p:spPr>
          <a:xfrm>
            <a:off x="3953933" y="5054752"/>
            <a:ext cx="0" cy="855133"/>
          </a:xfrm>
          <a:prstGeom prst="line">
            <a:avLst/>
          </a:prstGeom>
          <a:ln w="85725" cap="flat">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4" name="Text Placeholder 7"/>
          <p:cNvSpPr>
            <a:spLocks noGrp="1" noChangeAspect="1"/>
          </p:cNvSpPr>
          <p:nvPr>
            <p:ph type="body" sz="quarter" idx="24" hasCustomPrompt="1"/>
          </p:nvPr>
        </p:nvSpPr>
        <p:spPr>
          <a:xfrm>
            <a:off x="2057146" y="1983795"/>
            <a:ext cx="1647816" cy="850198"/>
          </a:xfrm>
          <a:noFill/>
        </p:spPr>
        <p:txBody>
          <a:bodyPr lIns="0" tIns="0" rIns="0" bIns="0" anchor="ctr">
            <a:noAutofit/>
          </a:bodyPr>
          <a:lstStyle>
            <a:lvl1pPr marL="0" indent="0" algn="l">
              <a:spcBef>
                <a:spcPts val="0"/>
              </a:spcBef>
              <a:spcAft>
                <a:spcPts val="1500"/>
              </a:spcAft>
              <a:buNone/>
              <a:defRPr sz="1700" b="0" i="0" cap="all" spc="0" baseline="0">
                <a:solidFill>
                  <a:srgbClr val="00C2BB"/>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5" name="Text Placeholder 7"/>
          <p:cNvSpPr>
            <a:spLocks noGrp="1" noChangeAspect="1"/>
          </p:cNvSpPr>
          <p:nvPr>
            <p:ph type="body" sz="quarter" idx="25" hasCustomPrompt="1"/>
          </p:nvPr>
        </p:nvSpPr>
        <p:spPr>
          <a:xfrm>
            <a:off x="2057146" y="3003901"/>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3"/>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6" name="Text Placeholder 7"/>
          <p:cNvSpPr>
            <a:spLocks noGrp="1" noChangeAspect="1"/>
          </p:cNvSpPr>
          <p:nvPr>
            <p:ph type="body" sz="quarter" idx="26" hasCustomPrompt="1"/>
          </p:nvPr>
        </p:nvSpPr>
        <p:spPr>
          <a:xfrm>
            <a:off x="2057146" y="4032535"/>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2"/>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7" name="Text Placeholder 7"/>
          <p:cNvSpPr>
            <a:spLocks noGrp="1" noChangeAspect="1"/>
          </p:cNvSpPr>
          <p:nvPr>
            <p:ph type="body" sz="quarter" idx="27" hasCustomPrompt="1"/>
          </p:nvPr>
        </p:nvSpPr>
        <p:spPr>
          <a:xfrm>
            <a:off x="2057146" y="5050673"/>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5"/>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9" name="Text Placeholder 48"/>
          <p:cNvSpPr>
            <a:spLocks noGrp="1"/>
          </p:cNvSpPr>
          <p:nvPr>
            <p:ph type="body" sz="quarter" idx="28" hasCustomPrompt="1"/>
          </p:nvPr>
        </p:nvSpPr>
        <p:spPr>
          <a:xfrm>
            <a:off x="4187008" y="1983794"/>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0" name="Text Placeholder 48"/>
          <p:cNvSpPr>
            <a:spLocks noGrp="1"/>
          </p:cNvSpPr>
          <p:nvPr>
            <p:ph type="body" sz="quarter" idx="29" hasCustomPrompt="1"/>
          </p:nvPr>
        </p:nvSpPr>
        <p:spPr>
          <a:xfrm>
            <a:off x="4187008" y="3003900"/>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1" name="Text Placeholder 48"/>
          <p:cNvSpPr>
            <a:spLocks noGrp="1"/>
          </p:cNvSpPr>
          <p:nvPr>
            <p:ph type="body" sz="quarter" idx="30" hasCustomPrompt="1"/>
          </p:nvPr>
        </p:nvSpPr>
        <p:spPr>
          <a:xfrm>
            <a:off x="4187008" y="4032534"/>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2" name="Text Placeholder 48"/>
          <p:cNvSpPr>
            <a:spLocks noGrp="1"/>
          </p:cNvSpPr>
          <p:nvPr>
            <p:ph type="body" sz="quarter" idx="31" hasCustomPrompt="1"/>
          </p:nvPr>
        </p:nvSpPr>
        <p:spPr>
          <a:xfrm>
            <a:off x="4187008" y="5050673"/>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5644397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9A_Title">
    <p:bg>
      <p:bgPr>
        <a:solidFill>
          <a:schemeClr val="bg1"/>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2" name="Straight Connector 1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9B_Title">
    <p:bg>
      <p:bgPr>
        <a:solidFill>
          <a:schemeClr val="tx1">
            <a:lumMod val="50000"/>
          </a:schemeClr>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3" name="TextBox 1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4" name="Straight Connector 1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6" name="Straight Connector 15"/>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C_Title_Content">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1" hasCustomPrompt="1"/>
          </p:nvPr>
        </p:nvSpPr>
        <p:spPr>
          <a:xfrm>
            <a:off x="611213" y="1847491"/>
            <a:ext cx="11015415" cy="4041775"/>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7073319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D_Title_Content">
    <p:bg>
      <p:bgPr>
        <a:solidFill>
          <a:schemeClr val="tx1">
            <a:lumMod val="50000"/>
          </a:schemeClr>
        </a:solidFill>
        <a:effectLst/>
      </p:bgPr>
    </p:bg>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1" hasCustomPrompt="1"/>
          </p:nvPr>
        </p:nvSpPr>
        <p:spPr>
          <a:xfrm>
            <a:off x="611213" y="1847491"/>
            <a:ext cx="11015415" cy="4041775"/>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736699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E_Title_Sub_Content">
    <p:spTree>
      <p:nvGrpSpPr>
        <p:cNvPr id="1" name=""/>
        <p:cNvGrpSpPr/>
        <p:nvPr/>
      </p:nvGrpSpPr>
      <p:grpSpPr>
        <a:xfrm>
          <a:off x="0" y="0"/>
          <a:ext cx="0" cy="0"/>
          <a:chOff x="0" y="0"/>
          <a:chExt cx="0" cy="0"/>
        </a:xfrm>
      </p:grpSpPr>
      <p:cxnSp>
        <p:nvCxnSpPr>
          <p:cNvPr id="3" name="Straight Connector 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7" name="Text Placeholder 2"/>
          <p:cNvSpPr>
            <a:spLocks noGrp="1"/>
          </p:cNvSpPr>
          <p:nvPr>
            <p:ph type="body" sz="quarter" idx="11" hasCustomPrompt="1"/>
          </p:nvPr>
        </p:nvSpPr>
        <p:spPr>
          <a:xfrm>
            <a:off x="611213" y="2186953"/>
            <a:ext cx="11015415" cy="3702313"/>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8342673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F_Title_Sub_Content">
    <p:bg>
      <p:bgPr>
        <a:solidFill>
          <a:schemeClr val="tx1">
            <a:lumMod val="50000"/>
          </a:schemeClr>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sp>
        <p:nvSpPr>
          <p:cNvPr id="17" name="Text Placeholder 2"/>
          <p:cNvSpPr>
            <a:spLocks noGrp="1"/>
          </p:cNvSpPr>
          <p:nvPr>
            <p:ph type="body" sz="quarter" idx="11" hasCustomPrompt="1"/>
          </p:nvPr>
        </p:nvSpPr>
        <p:spPr>
          <a:xfrm>
            <a:off x="611213" y="2186953"/>
            <a:ext cx="11015415" cy="3702313"/>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3532118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9G_Title_Sub2lines_Content">
    <p:spTree>
      <p:nvGrpSpPr>
        <p:cNvPr id="1" name=""/>
        <p:cNvGrpSpPr/>
        <p:nvPr/>
      </p:nvGrpSpPr>
      <p:grpSpPr>
        <a:xfrm>
          <a:off x="0" y="0"/>
          <a:ext cx="0" cy="0"/>
          <a:chOff x="0" y="0"/>
          <a:chExt cx="0" cy="0"/>
        </a:xfrm>
      </p:grpSpPr>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spcBef>
                <a:spcPts val="0"/>
              </a:spcBef>
              <a:defRPr sz="1600" cap="none" spc="200" baseline="0">
                <a:solidFill>
                  <a:schemeClr val="tx2"/>
                </a:solidFill>
              </a:defRPr>
            </a:lvl1pPr>
          </a:lstStyle>
          <a:p>
            <a:pPr lvl="0"/>
            <a:r>
              <a:rPr lang="en-US" dirty="0"/>
              <a:t>Click to add subheading here</a:t>
            </a:r>
            <a:br>
              <a:rPr lang="en-US" dirty="0"/>
            </a:br>
            <a:r>
              <a:rPr lang="en-US" dirty="0"/>
              <a:t>Two lines</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2"/>
          <p:cNvSpPr>
            <a:spLocks noGrp="1"/>
          </p:cNvSpPr>
          <p:nvPr>
            <p:ph type="body" sz="quarter" idx="11" hasCustomPrompt="1"/>
          </p:nvPr>
        </p:nvSpPr>
        <p:spPr>
          <a:xfrm>
            <a:off x="611213" y="2411082"/>
            <a:ext cx="11015415" cy="3478184"/>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1602412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G_Title Slide - default image D">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0"/>
            <a:ext cx="9182216" cy="6872345"/>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1437632748"/>
      </p:ext>
    </p:extLst>
  </p:cSld>
  <p:clrMapOvr>
    <a:masterClrMapping/>
  </p:clrMapOvr>
  <p:transition>
    <p:fade/>
  </p:transition>
  <p:hf sldNum="0" hdr="0" ft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H_Title_Sub2lines_Content">
    <p:bg>
      <p:bgPr>
        <a:solidFill>
          <a:schemeClr val="tx1">
            <a:lumMod val="50000"/>
          </a:schemeClr>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spcBef>
                <a:spcPts val="0"/>
              </a:spcBef>
              <a:defRPr sz="1600" cap="none" spc="200" baseline="0">
                <a:solidFill>
                  <a:schemeClr val="tx2"/>
                </a:solidFill>
              </a:defRPr>
            </a:lvl1pPr>
          </a:lstStyle>
          <a:p>
            <a:pPr lvl="0"/>
            <a:r>
              <a:rPr lang="en-US" dirty="0"/>
              <a:t>Click to add subheading here</a:t>
            </a:r>
            <a:br>
              <a:rPr lang="en-US" dirty="0"/>
            </a:br>
            <a:r>
              <a:rPr lang="en-US" dirty="0"/>
              <a:t>Two lines</a:t>
            </a:r>
          </a:p>
        </p:txBody>
      </p:sp>
      <p:sp>
        <p:nvSpPr>
          <p:cNvPr id="11" name="Text Placeholder 2"/>
          <p:cNvSpPr>
            <a:spLocks noGrp="1"/>
          </p:cNvSpPr>
          <p:nvPr>
            <p:ph type="body" sz="quarter" idx="11" hasCustomPrompt="1"/>
          </p:nvPr>
        </p:nvSpPr>
        <p:spPr>
          <a:xfrm>
            <a:off x="611213" y="2411082"/>
            <a:ext cx="11015415" cy="3478184"/>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53448928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9I_Title2lines">
    <p:bg>
      <p:bgPr>
        <a:solidFill>
          <a:schemeClr val="bg1"/>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399"/>
            <a:ext cx="9274122" cy="668253"/>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2" name="Straight Connector 1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4" name="Straight Connector 13"/>
          <p:cNvCxnSpPr/>
          <p:nvPr userDrawn="1"/>
        </p:nvCxnSpPr>
        <p:spPr>
          <a:xfrm>
            <a:off x="612000" y="1483564"/>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419584332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0_Thankyou Pages - White">
    <p:bg>
      <p:bgPr>
        <a:solidFill>
          <a:schemeClr val="tx2"/>
        </a:solidFill>
        <a:effectLst/>
      </p:bgPr>
    </p:bg>
    <p:spTree>
      <p:nvGrpSpPr>
        <p:cNvPr id="1" name=""/>
        <p:cNvGrpSpPr/>
        <p:nvPr/>
      </p:nvGrpSpPr>
      <p:grpSpPr>
        <a:xfrm>
          <a:off x="0" y="0"/>
          <a:ext cx="0" cy="0"/>
          <a:chOff x="0" y="0"/>
          <a:chExt cx="0" cy="0"/>
        </a:xfrm>
      </p:grpSpPr>
      <p:sp>
        <p:nvSpPr>
          <p:cNvPr id="22" name="Freeform 21"/>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grpSp>
        <p:nvGrpSpPr>
          <p:cNvPr id="25" name="Group 24"/>
          <p:cNvGrpSpPr/>
          <p:nvPr userDrawn="1"/>
        </p:nvGrpSpPr>
        <p:grpSpPr>
          <a:xfrm>
            <a:off x="2231752" y="3631352"/>
            <a:ext cx="308674" cy="308674"/>
            <a:chOff x="9922506" y="4301311"/>
            <a:chExt cx="370409" cy="370409"/>
          </a:xfrm>
        </p:grpSpPr>
        <p:sp>
          <p:nvSpPr>
            <p:cNvPr id="26" name="Oval 25">
              <a:hlinkClick r:id="rId2" tooltip="Twitter"/>
            </p:cNvPr>
            <p:cNvSpPr/>
            <p:nvPr/>
          </p:nvSpPr>
          <p:spPr>
            <a:xfrm>
              <a:off x="9922506" y="4301311"/>
              <a:ext cx="370409" cy="370409"/>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1"/>
            <a:lstStyle/>
            <a:p>
              <a:pPr algn="ctr">
                <a:lnSpc>
                  <a:spcPct val="90000"/>
                </a:lnSpc>
                <a:spcBef>
                  <a:spcPts val="1000"/>
                </a:spcBef>
              </a:pPr>
              <a:endParaRPr lang="en-US" sz="2000" dirty="0"/>
            </a:p>
          </p:txBody>
        </p:sp>
        <p:sp>
          <p:nvSpPr>
            <p:cNvPr id="27" name="Freeform 26">
              <a:hlinkClick r:id="rId2" tooltip="Twitter"/>
            </p:cNvPr>
            <p:cNvSpPr>
              <a:spLocks noChangeAspect="1"/>
            </p:cNvSpPr>
            <p:nvPr/>
          </p:nvSpPr>
          <p:spPr bwMode="auto">
            <a:xfrm>
              <a:off x="10018038" y="4406922"/>
              <a:ext cx="195897" cy="15918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500" dirty="0">
                <a:effectLst/>
                <a:latin typeface="Arial" panose="020B0604020202020204" pitchFamily="34" charset="0"/>
              </a:endParaRPr>
            </a:p>
          </p:txBody>
        </p:sp>
      </p:grpSp>
      <p:grpSp>
        <p:nvGrpSpPr>
          <p:cNvPr id="28" name="Group 27"/>
          <p:cNvGrpSpPr/>
          <p:nvPr userDrawn="1"/>
        </p:nvGrpSpPr>
        <p:grpSpPr>
          <a:xfrm>
            <a:off x="1745999" y="3631352"/>
            <a:ext cx="305181" cy="308674"/>
            <a:chOff x="9339602" y="4301311"/>
            <a:chExt cx="370409" cy="370409"/>
          </a:xfrm>
        </p:grpSpPr>
        <p:sp>
          <p:nvSpPr>
            <p:cNvPr id="29" name="Oval 28">
              <a:hlinkClick r:id="rId3" tooltip="Facebook"/>
            </p:cNvPr>
            <p:cNvSpPr/>
            <p:nvPr/>
          </p:nvSpPr>
          <p:spPr>
            <a:xfrm>
              <a:off x="9339602" y="4301311"/>
              <a:ext cx="370409" cy="370409"/>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1"/>
            <a:lstStyle/>
            <a:p>
              <a:pPr algn="ctr">
                <a:lnSpc>
                  <a:spcPct val="90000"/>
                </a:lnSpc>
                <a:spcBef>
                  <a:spcPts val="1000"/>
                </a:spcBef>
              </a:pPr>
              <a:endParaRPr lang="en-US" sz="2000" dirty="0"/>
            </a:p>
          </p:txBody>
        </p:sp>
        <p:sp>
          <p:nvSpPr>
            <p:cNvPr id="30" name="Freeform 9">
              <a:hlinkClick r:id="rId3" tooltip="Facebook"/>
            </p:cNvPr>
            <p:cNvSpPr>
              <a:spLocks/>
            </p:cNvSpPr>
            <p:nvPr/>
          </p:nvSpPr>
          <p:spPr bwMode="auto">
            <a:xfrm>
              <a:off x="9462579" y="4392883"/>
              <a:ext cx="104592" cy="200506"/>
            </a:xfrm>
            <a:custGeom>
              <a:avLst/>
              <a:gdLst>
                <a:gd name="T0" fmla="*/ 306 w 471"/>
                <a:gd name="T1" fmla="*/ 907 h 907"/>
                <a:gd name="T2" fmla="*/ 306 w 471"/>
                <a:gd name="T3" fmla="*/ 493 h 907"/>
                <a:gd name="T4" fmla="*/ 445 w 471"/>
                <a:gd name="T5" fmla="*/ 493 h 907"/>
                <a:gd name="T6" fmla="*/ 465 w 471"/>
                <a:gd name="T7" fmla="*/ 332 h 907"/>
                <a:gd name="T8" fmla="*/ 306 w 471"/>
                <a:gd name="T9" fmla="*/ 332 h 907"/>
                <a:gd name="T10" fmla="*/ 306 w 471"/>
                <a:gd name="T11" fmla="*/ 229 h 907"/>
                <a:gd name="T12" fmla="*/ 386 w 471"/>
                <a:gd name="T13" fmla="*/ 151 h 907"/>
                <a:gd name="T14" fmla="*/ 471 w 471"/>
                <a:gd name="T15" fmla="*/ 151 h 907"/>
                <a:gd name="T16" fmla="*/ 471 w 471"/>
                <a:gd name="T17" fmla="*/ 7 h 907"/>
                <a:gd name="T18" fmla="*/ 347 w 471"/>
                <a:gd name="T19" fmla="*/ 0 h 907"/>
                <a:gd name="T20" fmla="*/ 139 w 471"/>
                <a:gd name="T21" fmla="*/ 213 h 907"/>
                <a:gd name="T22" fmla="*/ 139 w 471"/>
                <a:gd name="T23" fmla="*/ 332 h 907"/>
                <a:gd name="T24" fmla="*/ 0 w 471"/>
                <a:gd name="T25" fmla="*/ 332 h 907"/>
                <a:gd name="T26" fmla="*/ 0 w 471"/>
                <a:gd name="T27" fmla="*/ 493 h 907"/>
                <a:gd name="T28" fmla="*/ 139 w 471"/>
                <a:gd name="T29" fmla="*/ 493 h 907"/>
                <a:gd name="T30" fmla="*/ 139 w 471"/>
                <a:gd name="T31" fmla="*/ 907 h 907"/>
                <a:gd name="T32" fmla="*/ 306 w 471"/>
                <a:gd name="T33"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1" h="907">
                  <a:moveTo>
                    <a:pt x="306" y="907"/>
                  </a:moveTo>
                  <a:cubicBezTo>
                    <a:pt x="306" y="493"/>
                    <a:pt x="306" y="493"/>
                    <a:pt x="306" y="493"/>
                  </a:cubicBezTo>
                  <a:cubicBezTo>
                    <a:pt x="445" y="493"/>
                    <a:pt x="445" y="493"/>
                    <a:pt x="445" y="493"/>
                  </a:cubicBezTo>
                  <a:cubicBezTo>
                    <a:pt x="465" y="332"/>
                    <a:pt x="465" y="332"/>
                    <a:pt x="465" y="332"/>
                  </a:cubicBezTo>
                  <a:cubicBezTo>
                    <a:pt x="306" y="332"/>
                    <a:pt x="306" y="332"/>
                    <a:pt x="306" y="332"/>
                  </a:cubicBezTo>
                  <a:cubicBezTo>
                    <a:pt x="306" y="229"/>
                    <a:pt x="306" y="229"/>
                    <a:pt x="306" y="229"/>
                  </a:cubicBezTo>
                  <a:cubicBezTo>
                    <a:pt x="306" y="183"/>
                    <a:pt x="319" y="151"/>
                    <a:pt x="386" y="151"/>
                  </a:cubicBezTo>
                  <a:cubicBezTo>
                    <a:pt x="471" y="151"/>
                    <a:pt x="471" y="151"/>
                    <a:pt x="471" y="151"/>
                  </a:cubicBezTo>
                  <a:cubicBezTo>
                    <a:pt x="471" y="7"/>
                    <a:pt x="471" y="7"/>
                    <a:pt x="471" y="7"/>
                  </a:cubicBezTo>
                  <a:cubicBezTo>
                    <a:pt x="456" y="5"/>
                    <a:pt x="406" y="0"/>
                    <a:pt x="347" y="0"/>
                  </a:cubicBezTo>
                  <a:cubicBezTo>
                    <a:pt x="224" y="0"/>
                    <a:pt x="139" y="76"/>
                    <a:pt x="139" y="213"/>
                  </a:cubicBezTo>
                  <a:cubicBezTo>
                    <a:pt x="139" y="332"/>
                    <a:pt x="139" y="332"/>
                    <a:pt x="139" y="332"/>
                  </a:cubicBezTo>
                  <a:cubicBezTo>
                    <a:pt x="0" y="332"/>
                    <a:pt x="0" y="332"/>
                    <a:pt x="0" y="332"/>
                  </a:cubicBezTo>
                  <a:cubicBezTo>
                    <a:pt x="0" y="493"/>
                    <a:pt x="0" y="493"/>
                    <a:pt x="0" y="493"/>
                  </a:cubicBezTo>
                  <a:cubicBezTo>
                    <a:pt x="139" y="493"/>
                    <a:pt x="139" y="493"/>
                    <a:pt x="139" y="493"/>
                  </a:cubicBezTo>
                  <a:cubicBezTo>
                    <a:pt x="139" y="907"/>
                    <a:pt x="139" y="907"/>
                    <a:pt x="139" y="907"/>
                  </a:cubicBezTo>
                  <a:lnTo>
                    <a:pt x="306" y="90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500" dirty="0"/>
            </a:p>
          </p:txBody>
        </p:sp>
      </p:grpSp>
      <p:sp>
        <p:nvSpPr>
          <p:cNvPr id="15" name="Subtitle 2"/>
          <p:cNvSpPr>
            <a:spLocks noGrp="1"/>
          </p:cNvSpPr>
          <p:nvPr>
            <p:ph type="subTitle" idx="1" hasCustomPrompt="1"/>
          </p:nvPr>
        </p:nvSpPr>
        <p:spPr>
          <a:xfrm>
            <a:off x="600000" y="1944472"/>
            <a:ext cx="5046253" cy="677108"/>
          </a:xfrm>
        </p:spPr>
        <p:txBody>
          <a:bodyPr lIns="0" tIns="0" rIns="0" bIns="0">
            <a:noAutofit/>
          </a:bodyPr>
          <a:lstStyle>
            <a:lvl1pPr marL="0" indent="0" algn="l">
              <a:lnSpc>
                <a:spcPts val="2200"/>
              </a:lnSpc>
              <a:spcBef>
                <a:spcPts val="500"/>
              </a:spcBef>
              <a:buNone/>
              <a:defRPr sz="2000" baseline="0">
                <a:solidFill>
                  <a:schemeClr val="tx1"/>
                </a:solidFill>
                <a:effectLst/>
                <a:latin typeface="Arial" charset="0"/>
                <a:ea typeface="Arial" charset="0"/>
                <a:cs typeface="Arial" charset="0"/>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Contact information</a:t>
            </a:r>
            <a:br>
              <a:rPr lang="en-US" dirty="0"/>
            </a:br>
            <a:r>
              <a:rPr lang="en-US" dirty="0"/>
              <a:t>goes here</a:t>
            </a:r>
          </a:p>
        </p:txBody>
      </p:sp>
      <p:sp>
        <p:nvSpPr>
          <p:cNvPr id="17" name="Title 1"/>
          <p:cNvSpPr txBox="1">
            <a:spLocks/>
          </p:cNvSpPr>
          <p:nvPr userDrawn="1"/>
        </p:nvSpPr>
        <p:spPr>
          <a:xfrm>
            <a:off x="600000" y="741834"/>
            <a:ext cx="5368290" cy="507832"/>
          </a:xfrm>
          <a:prstGeom prst="rect">
            <a:avLst/>
          </a:prstGeom>
        </p:spPr>
        <p:txBody>
          <a:bodyPr vert="horz" wrap="square" lIns="0" tIns="0" rIns="75000" bIns="0" rtlCol="0" anchor="t" anchorCtr="0">
            <a:noAutofit/>
          </a:bodyPr>
          <a:lstStyle>
            <a:lvl1pPr algn="l" defTabSz="1097280" rtl="0" eaLnBrk="1" latinLnBrk="0" hangingPunct="1">
              <a:lnSpc>
                <a:spcPct val="90000"/>
              </a:lnSpc>
              <a:spcBef>
                <a:spcPct val="0"/>
              </a:spcBef>
              <a:buNone/>
              <a:defRPr sz="6600" b="0" kern="1200" baseline="0">
                <a:solidFill>
                  <a:schemeClr val="tx2"/>
                </a:solidFill>
                <a:effectLst/>
                <a:latin typeface="+mj-lt"/>
                <a:ea typeface="+mj-ea"/>
                <a:cs typeface="+mj-cs"/>
              </a:defRPr>
            </a:lvl1pPr>
          </a:lstStyle>
          <a:p>
            <a:r>
              <a:rPr lang="en-US" sz="3667" b="0" i="0" cap="all" spc="300" baseline="0" dirty="0">
                <a:solidFill>
                  <a:schemeClr val="tx2"/>
                </a:solidFill>
                <a:latin typeface="Arial" charset="0"/>
                <a:ea typeface="Arial" charset="0"/>
                <a:cs typeface="Arial" charset="0"/>
              </a:rPr>
              <a:t>THANK YOU</a:t>
            </a:r>
          </a:p>
        </p:txBody>
      </p:sp>
      <p:sp>
        <p:nvSpPr>
          <p:cNvPr id="18" name="Text Placeholder 9"/>
          <p:cNvSpPr txBox="1">
            <a:spLocks/>
          </p:cNvSpPr>
          <p:nvPr userDrawn="1"/>
        </p:nvSpPr>
        <p:spPr>
          <a:xfrm>
            <a:off x="600000" y="3666425"/>
            <a:ext cx="1778002" cy="161583"/>
          </a:xfrm>
          <a:prstGeom prst="rect">
            <a:avLst/>
          </a:prstGeom>
        </p:spPr>
        <p:txBody>
          <a:bodyPr vert="horz" wrap="square" lIns="0" tIns="0" rIns="0" bIns="0" rtlCol="0">
            <a:noAutofit/>
          </a:bodyPr>
          <a:lstStyle>
            <a:lvl1pPr marL="0" indent="0" algn="l" defTabSz="1097280" rtl="0" eaLnBrk="1" latinLnBrk="0" hangingPunct="1">
              <a:lnSpc>
                <a:spcPct val="90000"/>
              </a:lnSpc>
              <a:spcBef>
                <a:spcPts val="1800"/>
              </a:spcBef>
              <a:buClr>
                <a:schemeClr val="tx2"/>
              </a:buClr>
              <a:buFont typeface="Wingdings" panose="05000000000000000000" pitchFamily="2" charset="2"/>
              <a:buNone/>
              <a:defRPr sz="2000" kern="1200">
                <a:solidFill>
                  <a:schemeClr val="bg1"/>
                </a:solidFill>
                <a:effectLst>
                  <a:outerShdw blurRad="152400" dist="25400" dir="13500000" algn="br" rotWithShape="0">
                    <a:prstClr val="black">
                      <a:alpha val="40000"/>
                    </a:prstClr>
                  </a:outerShdw>
                </a:effectLst>
                <a:latin typeface="+mn-lt"/>
                <a:ea typeface="+mn-ea"/>
                <a:cs typeface="+mn-cs"/>
              </a:defRPr>
            </a:lvl1pPr>
            <a:lvl2pPr marL="548640" indent="0" algn="l" defTabSz="1097280" rtl="0" eaLnBrk="1" latinLnBrk="0" hangingPunct="1">
              <a:lnSpc>
                <a:spcPct val="90000"/>
              </a:lnSpc>
              <a:spcBef>
                <a:spcPts val="600"/>
              </a:spcBef>
              <a:buClr>
                <a:schemeClr val="tx2"/>
              </a:buClr>
              <a:buFont typeface="Montserrat Light" panose="00000400000000000000" pitchFamily="50" charset="0"/>
              <a:buNone/>
              <a:defRPr sz="2400" kern="1200">
                <a:solidFill>
                  <a:schemeClr val="tx1">
                    <a:tint val="75000"/>
                  </a:schemeClr>
                </a:solidFill>
                <a:latin typeface="+mn-lt"/>
                <a:ea typeface="+mn-ea"/>
                <a:cs typeface="+mn-cs"/>
              </a:defRPr>
            </a:lvl2pPr>
            <a:lvl3pPr marL="1097280" indent="0" algn="l" defTabSz="1097280" rtl="0" eaLnBrk="1" latinLnBrk="0" hangingPunct="1">
              <a:lnSpc>
                <a:spcPct val="90000"/>
              </a:lnSpc>
              <a:spcBef>
                <a:spcPts val="600"/>
              </a:spcBef>
              <a:buClr>
                <a:schemeClr val="tx2"/>
              </a:buClr>
              <a:buFont typeface="Wingdings" panose="05000000000000000000" pitchFamily="2" charset="2"/>
              <a:buNone/>
              <a:defRPr sz="2160" kern="1200">
                <a:solidFill>
                  <a:schemeClr val="tx1">
                    <a:tint val="75000"/>
                  </a:schemeClr>
                </a:solidFill>
                <a:latin typeface="+mn-lt"/>
                <a:ea typeface="+mn-ea"/>
                <a:cs typeface="+mn-cs"/>
              </a:defRPr>
            </a:lvl3pPr>
            <a:lvl4pPr marL="1645920" indent="0" algn="l" defTabSz="1097280" rtl="0" eaLnBrk="1" latinLnBrk="0" hangingPunct="1">
              <a:lnSpc>
                <a:spcPct val="90000"/>
              </a:lnSpc>
              <a:spcBef>
                <a:spcPts val="600"/>
              </a:spcBef>
              <a:buClr>
                <a:schemeClr val="tx2"/>
              </a:buClr>
              <a:buFont typeface="Montserrat Light" panose="00000400000000000000" pitchFamily="50" charset="0"/>
              <a:buNone/>
              <a:defRPr sz="1920" kern="1200">
                <a:solidFill>
                  <a:schemeClr val="tx1">
                    <a:tint val="75000"/>
                  </a:schemeClr>
                </a:solidFill>
                <a:latin typeface="+mn-lt"/>
                <a:ea typeface="+mn-ea"/>
                <a:cs typeface="+mn-cs"/>
              </a:defRPr>
            </a:lvl4pPr>
            <a:lvl5pPr marL="2194560" indent="0" algn="l" defTabSz="1097280" rtl="0" eaLnBrk="1" latinLnBrk="0" hangingPunct="1">
              <a:lnSpc>
                <a:spcPct val="90000"/>
              </a:lnSpc>
              <a:spcBef>
                <a:spcPts val="600"/>
              </a:spcBef>
              <a:buClr>
                <a:schemeClr val="tx2"/>
              </a:buClr>
              <a:buFont typeface="Wingdings" panose="05000000000000000000" pitchFamily="2" charset="2"/>
              <a:buNone/>
              <a:defRPr sz="1920" kern="1200">
                <a:solidFill>
                  <a:schemeClr val="tx1">
                    <a:tint val="75000"/>
                  </a:schemeClr>
                </a:solidFill>
                <a:latin typeface="+mn-lt"/>
                <a:ea typeface="+mn-ea"/>
                <a:cs typeface="+mn-cs"/>
              </a:defRPr>
            </a:lvl5pPr>
            <a:lvl6pPr marL="274320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6pPr>
            <a:lvl7pPr marL="329184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7pPr>
            <a:lvl8pPr marL="384048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8pPr>
            <a:lvl9pPr marL="438912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9pPr>
          </a:lstStyle>
          <a:p>
            <a:pPr algn="l"/>
            <a:r>
              <a:rPr lang="en-US" sz="1167" b="1" dirty="0">
                <a:solidFill>
                  <a:schemeClr val="tx2"/>
                </a:solidFill>
                <a:effectLst/>
                <a:latin typeface="Arial" charset="0"/>
                <a:ea typeface="Arial" charset="0"/>
                <a:cs typeface="Arial" charset="0"/>
              </a:rPr>
              <a:t>Follow us on:</a:t>
            </a:r>
          </a:p>
        </p:txBody>
      </p:sp>
      <p:sp>
        <p:nvSpPr>
          <p:cNvPr id="20" name="Picture Placeholder 2"/>
          <p:cNvSpPr>
            <a:spLocks noGrp="1"/>
          </p:cNvSpPr>
          <p:nvPr>
            <p:ph type="pic" sz="quarter" idx="28"/>
          </p:nvPr>
        </p:nvSpPr>
        <p:spPr>
          <a:xfrm>
            <a:off x="1860651" y="5553167"/>
            <a:ext cx="1752600" cy="703262"/>
          </a:xfrm>
        </p:spPr>
        <p:txBody>
          <a:bodyPr/>
          <a:lstStyle/>
          <a:p>
            <a:endParaRPr lang="en-US" dirty="0"/>
          </a:p>
        </p:txBody>
      </p:sp>
      <p:sp>
        <p:nvSpPr>
          <p:cNvPr id="16"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rgbClr val="1A1A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21" name="Picture Placeholder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73995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A_Peacock">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0215208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0B_Peacock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04069856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C_Peacock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9246433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A_Raspberry">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6988909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0B_Raspberry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5254337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C_Raspberry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53348133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A_Sunshine">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rgbClr val="FFCC3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1704847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H_Title Slide - default image D">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0"/>
            <a:ext cx="9182216" cy="6872345"/>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663432568"/>
      </p:ext>
    </p:extLst>
  </p:cSld>
  <p:clrMapOvr>
    <a:masterClrMapping/>
  </p:clrMapOvr>
  <p:transition>
    <p:fade/>
  </p:transition>
  <p:hf sldNum="0" hdr="0" ftr="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0B_Sunshine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04125263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C_Sunshine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18591647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I_Title Slide - default image E">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3422" y="0"/>
            <a:ext cx="9188577" cy="6867587"/>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7"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738677216"/>
      </p:ext>
    </p:extLst>
  </p:cSld>
  <p:clrMapOvr>
    <a:masterClrMapping/>
  </p:clrMapOvr>
  <p:transition>
    <p:fade/>
  </p:transition>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png"/><Relationship Id="rId5" Type="http://schemas.openxmlformats.org/officeDocument/2006/relationships/slideLayout" Target="../slideLayouts/slideLayout77.xml"/><Relationship Id="rId10" Type="http://schemas.openxmlformats.org/officeDocument/2006/relationships/theme" Target="../theme/theme11.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1.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7.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6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image" Target="../media/image1.png"/><Relationship Id="rId5" Type="http://schemas.openxmlformats.org/officeDocument/2006/relationships/slideLayout" Target="../slideLayouts/slideLayout67.xml"/><Relationship Id="rId10" Type="http://schemas.openxmlformats.org/officeDocument/2006/relationships/theme" Target="../theme/theme9.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787832"/>
      </p:ext>
    </p:extLst>
  </p:cSld>
  <p:clrMap bg1="lt1" tx1="dk1" bg2="lt2" tx2="dk2" accent1="accent1" accent2="accent2" accent3="accent3" accent4="accent4" accent5="accent5" accent6="accent6" hlink="hlink" folHlink="folHlink"/>
  <p:sldLayoutIdLst>
    <p:sldLayoutId id="2147483867" r:id="rId1"/>
    <p:sldLayoutId id="2147483910" r:id="rId2"/>
    <p:sldLayoutId id="2147483909" r:id="rId3"/>
    <p:sldLayoutId id="2147483912" r:id="rId4"/>
    <p:sldLayoutId id="2147483907" r:id="rId5"/>
    <p:sldLayoutId id="2147483914" r:id="rId6"/>
    <p:sldLayoutId id="2147483908" r:id="rId7"/>
    <p:sldLayoutId id="2147483913" r:id="rId8"/>
    <p:sldLayoutId id="2147483995" r:id="rId9"/>
    <p:sldLayoutId id="2147483996" r:id="rId10"/>
    <p:sldLayoutId id="2147483997" r:id="rId11"/>
    <p:sldLayoutId id="2147483998" r:id="rId12"/>
    <p:sldLayoutId id="2147483866" r:id="rId13"/>
    <p:sldLayoutId id="2147483905" r:id="rId14"/>
    <p:sldLayoutId id="2147483892" r:id="rId15"/>
    <p:sldLayoutId id="2147483893" r:id="rId16"/>
    <p:sldLayoutId id="2147484014" r:id="rId17"/>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9"/>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9"/>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9"/>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9"/>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548326"/>
      </p:ext>
    </p:extLst>
  </p:cSld>
  <p:clrMap bg1="lt1" tx1="dk1" bg2="lt2" tx2="dk2" accent1="accent1" accent2="accent2" accent3="accent3" accent4="accent4" accent5="accent5" accent6="accent6" hlink="hlink" folHlink="folHlink"/>
  <p:sldLayoutIdLst>
    <p:sldLayoutId id="2147483917" r:id="rId1"/>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3"/>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3"/>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3"/>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3"/>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287137"/>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22" r:id="rId4"/>
    <p:sldLayoutId id="2147483930" r:id="rId5"/>
    <p:sldLayoutId id="2147483918" r:id="rId6"/>
    <p:sldLayoutId id="2147483923" r:id="rId7"/>
    <p:sldLayoutId id="2147483931" r:id="rId8"/>
    <p:sldLayoutId id="2147483919" r:id="rId9"/>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FFFEFE"/>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1"/>
        </a:buBlip>
        <a:tabLst/>
        <a:defRPr sz="1833" b="0" i="0" kern="1200">
          <a:solidFill>
            <a:srgbClr val="FFFEFE"/>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bg1"/>
        </a:buClr>
        <a:buFontTx/>
        <a:buBlip>
          <a:blip r:embed="rId11"/>
        </a:buBlip>
        <a:defRPr sz="1667" b="0" i="0" kern="1200">
          <a:solidFill>
            <a:srgbClr val="FFFEFE"/>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bg1"/>
        </a:buClr>
        <a:buFontTx/>
        <a:buBlip>
          <a:blip r:embed="rId11"/>
        </a:buBlip>
        <a:defRPr sz="1500" b="0" i="0" kern="1200">
          <a:solidFill>
            <a:srgbClr val="FFFEFE"/>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bg1"/>
        </a:buClr>
        <a:buFontTx/>
        <a:buBlip>
          <a:blip r:embed="rId11"/>
        </a:buBlip>
        <a:defRPr sz="1333" b="0" i="0" kern="1200">
          <a:solidFill>
            <a:srgbClr val="FFFEFE"/>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23444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7"/>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7"/>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7"/>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7"/>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29611805"/>
      </p:ext>
    </p:extLst>
  </p:cSld>
  <p:clrMap bg1="lt1" tx1="dk1" bg2="lt2" tx2="dk2" accent1="accent1" accent2="accent2" accent3="accent3" accent4="accent4" accent5="accent5" accent6="accent6" hlink="hlink" folHlink="folHlink"/>
  <p:sldLayoutIdLst>
    <p:sldLayoutId id="2147483982" r:id="rId1"/>
    <p:sldLayoutId id="2147484004" r:id="rId2"/>
    <p:sldLayoutId id="2147483984" r:id="rId3"/>
    <p:sldLayoutId id="2147484005" r:id="rId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300" b="0" i="0" kern="1200">
          <a:solidFill>
            <a:schemeClr val="tx1"/>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6"/>
        </a:buBlip>
        <a:tabLst/>
        <a:defRPr sz="1200" b="0" i="0" kern="1200">
          <a:solidFill>
            <a:schemeClr val="tx1"/>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SzPct val="100000"/>
        <a:buFontTx/>
        <a:buBlip>
          <a:blip r:embed="rId7"/>
        </a:buBlip>
        <a:defRPr sz="1100" b="0" i="0" kern="1200">
          <a:solidFill>
            <a:schemeClr val="tx1"/>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6"/>
        </a:buBlip>
        <a:defRPr sz="1100" b="0" i="0" kern="1200">
          <a:solidFill>
            <a:schemeClr val="tx1"/>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6"/>
        </a:buBlip>
        <a:defRPr sz="1100" b="0" i="0" kern="1200">
          <a:solidFill>
            <a:schemeClr val="tx1"/>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764884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5"/>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5"/>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5"/>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5"/>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536012"/>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9"/>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9"/>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9"/>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9"/>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017476"/>
      </p:ext>
    </p:extLst>
  </p:cSld>
  <p:clrMap bg1="lt1" tx1="dk1" bg2="lt2" tx2="dk2" accent1="accent1" accent2="accent2" accent3="accent3" accent4="accent4" accent5="accent5" accent6="accent6" hlink="hlink" folHlink="folHlink"/>
  <p:sldLayoutIdLst>
    <p:sldLayoutId id="2147483835" r:id="rId1"/>
    <p:sldLayoutId id="2147483868" r:id="rId2"/>
    <p:sldLayoutId id="2147483836" r:id="rId3"/>
    <p:sldLayoutId id="2147483869" r:id="rId4"/>
    <p:sldLayoutId id="2147483837" r:id="rId5"/>
    <p:sldLayoutId id="2147483870" r:id="rId6"/>
    <p:sldLayoutId id="2147483825" r:id="rId7"/>
    <p:sldLayoutId id="2147484000" r:id="rId8"/>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0"/>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0"/>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0"/>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0"/>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298168"/>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4009" r:id="rId4"/>
    <p:sldLayoutId id="2147483841" r:id="rId5"/>
    <p:sldLayoutId id="2147484008" r:id="rId6"/>
    <p:sldLayoutId id="2147483842" r:id="rId7"/>
    <p:sldLayoutId id="2147484007" r:id="rId8"/>
    <p:sldLayoutId id="2147483843" r:id="rId9"/>
    <p:sldLayoutId id="2147484006" r:id="rId10"/>
    <p:sldLayoutId id="2147483845" r:id="rId11"/>
    <p:sldLayoutId id="2147483846" r:id="rId12"/>
    <p:sldLayoutId id="2147483895" r:id="rId13"/>
    <p:sldLayoutId id="2147483896" r:id="rId1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6"/>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6"/>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6"/>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6"/>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0279204"/>
      </p:ext>
    </p:extLst>
  </p:cSld>
  <p:clrMap bg1="lt1" tx1="dk1" bg2="lt2" tx2="dk2" accent1="accent1" accent2="accent2" accent3="accent3" accent4="accent4" accent5="accent5" accent6="accent6" hlink="hlink" folHlink="folHlink"/>
  <p:sldLayoutIdLst>
    <p:sldLayoutId id="2147483871" r:id="rId1"/>
    <p:sldLayoutId id="2147483873" r:id="rId2"/>
    <p:sldLayoutId id="2147483897" r:id="rId3"/>
    <p:sldLayoutId id="2147483900" r:id="rId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6"/>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6"/>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6"/>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6"/>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1525034"/>
      </p:ext>
    </p:extLst>
  </p:cSld>
  <p:clrMap bg1="lt1" tx1="dk1" bg2="lt2" tx2="dk2" accent1="accent1" accent2="accent2" accent3="accent3" accent4="accent4" accent5="accent5" accent6="accent6" hlink="hlink" folHlink="folHlink"/>
  <p:sldLayoutIdLst>
    <p:sldLayoutId id="2147483872" r:id="rId1"/>
    <p:sldLayoutId id="2147483874" r:id="rId2"/>
    <p:sldLayoutId id="2147483898" r:id="rId3"/>
    <p:sldLayoutId id="2147484001" r:id="rId4"/>
    <p:sldLayoutId id="2147483894" r:id="rId5"/>
    <p:sldLayoutId id="2147484002" r:id="rId6"/>
    <p:sldLayoutId id="2147483934" r:id="rId7"/>
    <p:sldLayoutId id="2147484003" r:id="rId8"/>
    <p:sldLayoutId id="2147484010" r:id="rId9"/>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1"/>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1"/>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1"/>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1"/>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a:blip r:embed="rId2" cstate="email">
            <a:extLst>
              <a:ext uri="{28A0092B-C50C-407E-A947-70E740481C1C}">
                <a14:useLocalDpi xmlns:a14="http://schemas.microsoft.com/office/drawing/2010/main"/>
              </a:ext>
            </a:extLst>
          </a:blip>
          <a:srcRect t="2619" b="2619"/>
          <a:stretch>
            <a:fillRect/>
          </a:stretch>
        </p:blipFill>
        <p:spPr/>
      </p:pic>
      <p:sp>
        <p:nvSpPr>
          <p:cNvPr id="7" name="Shape 151">
            <a:extLst>
              <a:ext uri="{FF2B5EF4-FFF2-40B4-BE49-F238E27FC236}">
                <a16:creationId xmlns:a16="http://schemas.microsoft.com/office/drawing/2014/main" id="{8DA50004-C07C-4E8D-BD6E-E6FEFC1595FF}"/>
              </a:ext>
            </a:extLst>
          </p:cNvPr>
          <p:cNvSpPr txBox="1">
            <a:spLocks/>
          </p:cNvSpPr>
          <p:nvPr/>
        </p:nvSpPr>
        <p:spPr>
          <a:xfrm>
            <a:off x="2066893" y="2848172"/>
            <a:ext cx="4487700" cy="1159799"/>
          </a:xfrm>
          <a:prstGeom prst="rect">
            <a:avLst/>
          </a:prstGeom>
        </p:spPr>
        <p:txBody>
          <a:bodyPr vert="horz" wrap="square" lIns="91425" tIns="91425" rIns="91425" bIns="91425" rtlCol="0" anchor="ctr" anchorCtr="0">
            <a:noAutofit/>
          </a:bodyPr>
          <a:lstStyle>
            <a:lvl1pPr algn="l" defTabSz="914363" rtl="0" eaLnBrk="1" latinLnBrk="0" hangingPunct="1">
              <a:lnSpc>
                <a:spcPts val="5300"/>
              </a:lnSpc>
              <a:spcBef>
                <a:spcPct val="0"/>
              </a:spcBef>
              <a:buNone/>
              <a:defRPr sz="4800" b="0" i="0" kern="1200" cap="all" spc="300" baseline="0">
                <a:solidFill>
                  <a:schemeClr val="accent6"/>
                </a:solidFill>
                <a:effectLst/>
                <a:latin typeface="Arial" charset="0"/>
                <a:ea typeface="Arial" charset="0"/>
                <a:cs typeface="Arial" charset="0"/>
              </a:defRPr>
            </a:lvl1pPr>
          </a:lstStyle>
          <a:p>
            <a:pPr>
              <a:spcBef>
                <a:spcPts val="0"/>
              </a:spcBef>
            </a:pPr>
            <a:r>
              <a:rPr lang="en" dirty="0"/>
              <a:t>Java course</a:t>
            </a:r>
          </a:p>
          <a:p>
            <a:pPr>
              <a:spcBef>
                <a:spcPts val="0"/>
              </a:spcBef>
            </a:pPr>
            <a:r>
              <a:rPr lang="en" dirty="0"/>
              <a:t>-3-</a:t>
            </a:r>
          </a:p>
        </p:txBody>
      </p:sp>
      <p:sp>
        <p:nvSpPr>
          <p:cNvPr id="12" name="Shape 632">
            <a:extLst>
              <a:ext uri="{FF2B5EF4-FFF2-40B4-BE49-F238E27FC236}">
                <a16:creationId xmlns:a16="http://schemas.microsoft.com/office/drawing/2014/main" id="{99C192C4-E0F8-4A36-9649-263928BA4C04}"/>
              </a:ext>
            </a:extLst>
          </p:cNvPr>
          <p:cNvSpPr/>
          <p:nvPr/>
        </p:nvSpPr>
        <p:spPr>
          <a:xfrm>
            <a:off x="270120" y="521807"/>
            <a:ext cx="400950" cy="22649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6156368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Configuring a POM file</a:t>
            </a:r>
          </a:p>
        </p:txBody>
      </p:sp>
      <p:sp>
        <p:nvSpPr>
          <p:cNvPr id="3" name="TextBox 2">
            <a:extLst>
              <a:ext uri="{FF2B5EF4-FFF2-40B4-BE49-F238E27FC236}">
                <a16:creationId xmlns:a16="http://schemas.microsoft.com/office/drawing/2014/main" id="{0C856541-78A6-41E0-97E8-7C7B34CBE99F}"/>
              </a:ext>
            </a:extLst>
          </p:cNvPr>
          <p:cNvSpPr txBox="1"/>
          <p:nvPr/>
        </p:nvSpPr>
        <p:spPr>
          <a:xfrm>
            <a:off x="3458547" y="2095791"/>
            <a:ext cx="5274906" cy="1847461"/>
          </a:xfrm>
          <a:prstGeom prst="rect">
            <a:avLst/>
          </a:prstGeom>
          <a:noFill/>
        </p:spPr>
        <p:txBody>
          <a:bodyPr wrap="square" lIns="0" tIns="0" rIns="0" bIns="0" rtlCol="0">
            <a:noAutofit/>
          </a:bodyPr>
          <a:lstStyle/>
          <a:p>
            <a:pPr algn="ctr">
              <a:lnSpc>
                <a:spcPct val="90000"/>
              </a:lnSpc>
              <a:spcBef>
                <a:spcPts val="1000"/>
              </a:spcBef>
            </a:pPr>
            <a:r>
              <a:rPr lang="en-US" sz="1400" b="1" dirty="0"/>
              <a:t>The minimum requirement for a POM are the following:</a:t>
            </a:r>
          </a:p>
          <a:p>
            <a:pPr algn="ctr">
              <a:lnSpc>
                <a:spcPct val="90000"/>
              </a:lnSpc>
              <a:spcBef>
                <a:spcPts val="1000"/>
              </a:spcBef>
            </a:pPr>
            <a:r>
              <a:rPr lang="en-US" sz="1400" dirty="0"/>
              <a:t>-project root</a:t>
            </a:r>
          </a:p>
          <a:p>
            <a:pPr algn="ctr">
              <a:lnSpc>
                <a:spcPct val="90000"/>
              </a:lnSpc>
              <a:spcBef>
                <a:spcPts val="1000"/>
              </a:spcBef>
            </a:pPr>
            <a:r>
              <a:rPr lang="en-US" sz="1400" dirty="0"/>
              <a:t>-</a:t>
            </a:r>
            <a:r>
              <a:rPr lang="en-US" sz="1400" dirty="0" err="1"/>
              <a:t>modelVersion</a:t>
            </a:r>
            <a:r>
              <a:rPr lang="en-US" sz="1400" dirty="0"/>
              <a:t> - should be set to 4.0.0</a:t>
            </a:r>
          </a:p>
          <a:p>
            <a:pPr algn="ctr">
              <a:lnSpc>
                <a:spcPct val="90000"/>
              </a:lnSpc>
              <a:spcBef>
                <a:spcPts val="1000"/>
              </a:spcBef>
            </a:pPr>
            <a:r>
              <a:rPr lang="en-US" sz="1400" dirty="0"/>
              <a:t>-</a:t>
            </a:r>
            <a:r>
              <a:rPr lang="en-US" sz="1400" dirty="0" err="1"/>
              <a:t>groupId</a:t>
            </a:r>
            <a:r>
              <a:rPr lang="en-US" sz="1400" dirty="0"/>
              <a:t> - the id of the project's group.</a:t>
            </a:r>
          </a:p>
          <a:p>
            <a:pPr algn="ctr">
              <a:lnSpc>
                <a:spcPct val="90000"/>
              </a:lnSpc>
              <a:spcBef>
                <a:spcPts val="1000"/>
              </a:spcBef>
            </a:pPr>
            <a:r>
              <a:rPr lang="en-US" sz="1400" dirty="0"/>
              <a:t>-</a:t>
            </a:r>
            <a:r>
              <a:rPr lang="en-US" sz="1400" dirty="0" err="1"/>
              <a:t>artifactId</a:t>
            </a:r>
            <a:r>
              <a:rPr lang="en-US" sz="1400" dirty="0"/>
              <a:t> - the id of the artifact (project)</a:t>
            </a:r>
          </a:p>
          <a:p>
            <a:pPr algn="ctr">
              <a:lnSpc>
                <a:spcPct val="90000"/>
              </a:lnSpc>
              <a:spcBef>
                <a:spcPts val="1000"/>
              </a:spcBef>
            </a:pPr>
            <a:r>
              <a:rPr lang="en-US" sz="1400" dirty="0"/>
              <a:t>-version - the version of the artifact under the specified group</a:t>
            </a:r>
          </a:p>
        </p:txBody>
      </p:sp>
      <p:pic>
        <p:nvPicPr>
          <p:cNvPr id="4" name="Picture 3">
            <a:extLst>
              <a:ext uri="{FF2B5EF4-FFF2-40B4-BE49-F238E27FC236}">
                <a16:creationId xmlns:a16="http://schemas.microsoft.com/office/drawing/2014/main" id="{463C2B4E-DCC6-433D-B092-D8093D1B9626}"/>
              </a:ext>
            </a:extLst>
          </p:cNvPr>
          <p:cNvPicPr>
            <a:picLocks noChangeAspect="1"/>
          </p:cNvPicPr>
          <p:nvPr/>
        </p:nvPicPr>
        <p:blipFill>
          <a:blip r:embed="rId2"/>
          <a:stretch>
            <a:fillRect/>
          </a:stretch>
        </p:blipFill>
        <p:spPr>
          <a:xfrm>
            <a:off x="2152650" y="4247566"/>
            <a:ext cx="7886700" cy="1162050"/>
          </a:xfrm>
          <a:prstGeom prst="rect">
            <a:avLst/>
          </a:prstGeom>
        </p:spPr>
      </p:pic>
    </p:spTree>
    <p:extLst>
      <p:ext uri="{BB962C8B-B14F-4D97-AF65-F5344CB8AC3E}">
        <p14:creationId xmlns:p14="http://schemas.microsoft.com/office/powerpoint/2010/main" val="42217307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Configuring a POM file</a:t>
            </a:r>
          </a:p>
        </p:txBody>
      </p:sp>
      <p:sp>
        <p:nvSpPr>
          <p:cNvPr id="3" name="TextBox 2">
            <a:extLst>
              <a:ext uri="{FF2B5EF4-FFF2-40B4-BE49-F238E27FC236}">
                <a16:creationId xmlns:a16="http://schemas.microsoft.com/office/drawing/2014/main" id="{0C856541-78A6-41E0-97E8-7C7B34CBE99F}"/>
              </a:ext>
            </a:extLst>
          </p:cNvPr>
          <p:cNvSpPr txBox="1"/>
          <p:nvPr/>
        </p:nvSpPr>
        <p:spPr>
          <a:xfrm>
            <a:off x="3355910" y="2505269"/>
            <a:ext cx="5274906" cy="1847461"/>
          </a:xfrm>
          <a:prstGeom prst="rect">
            <a:avLst/>
          </a:prstGeom>
          <a:noFill/>
        </p:spPr>
        <p:txBody>
          <a:bodyPr wrap="square" lIns="0" tIns="0" rIns="0" bIns="0" rtlCol="0">
            <a:noAutofit/>
          </a:bodyPr>
          <a:lstStyle/>
          <a:p>
            <a:pPr algn="ctr">
              <a:lnSpc>
                <a:spcPct val="90000"/>
              </a:lnSpc>
              <a:spcBef>
                <a:spcPts val="1000"/>
              </a:spcBef>
            </a:pPr>
            <a:r>
              <a:rPr lang="en-US" sz="1400" b="1" dirty="0"/>
              <a:t>Elements in the POM that are merged are the following:</a:t>
            </a:r>
          </a:p>
          <a:p>
            <a:pPr algn="ctr">
              <a:lnSpc>
                <a:spcPct val="90000"/>
              </a:lnSpc>
              <a:spcBef>
                <a:spcPts val="1000"/>
              </a:spcBef>
            </a:pPr>
            <a:r>
              <a:rPr lang="en-US" sz="1200" dirty="0"/>
              <a:t>-dependencies</a:t>
            </a:r>
          </a:p>
          <a:p>
            <a:pPr algn="ctr">
              <a:lnSpc>
                <a:spcPct val="90000"/>
              </a:lnSpc>
              <a:spcBef>
                <a:spcPts val="1000"/>
              </a:spcBef>
            </a:pPr>
            <a:r>
              <a:rPr lang="en-US" sz="1200" dirty="0"/>
              <a:t>-developers and contributors</a:t>
            </a:r>
          </a:p>
          <a:p>
            <a:pPr algn="ctr">
              <a:lnSpc>
                <a:spcPct val="90000"/>
              </a:lnSpc>
              <a:spcBef>
                <a:spcPts val="1000"/>
              </a:spcBef>
            </a:pPr>
            <a:r>
              <a:rPr lang="en-US" sz="1200" dirty="0"/>
              <a:t>-plugin lists (including reports)</a:t>
            </a:r>
          </a:p>
          <a:p>
            <a:pPr algn="ctr">
              <a:lnSpc>
                <a:spcPct val="90000"/>
              </a:lnSpc>
              <a:spcBef>
                <a:spcPts val="1000"/>
              </a:spcBef>
            </a:pPr>
            <a:r>
              <a:rPr lang="en-US" sz="1200" dirty="0"/>
              <a:t>-plugin executions with matching ids</a:t>
            </a:r>
          </a:p>
          <a:p>
            <a:pPr algn="ctr">
              <a:lnSpc>
                <a:spcPct val="90000"/>
              </a:lnSpc>
              <a:spcBef>
                <a:spcPts val="1000"/>
              </a:spcBef>
            </a:pPr>
            <a:r>
              <a:rPr lang="en-US" sz="1200" dirty="0"/>
              <a:t>-plugin configuration</a:t>
            </a:r>
          </a:p>
          <a:p>
            <a:pPr algn="ctr">
              <a:lnSpc>
                <a:spcPct val="90000"/>
              </a:lnSpc>
              <a:spcBef>
                <a:spcPts val="1000"/>
              </a:spcBef>
            </a:pPr>
            <a:r>
              <a:rPr lang="en-US" sz="1200" dirty="0"/>
              <a:t>-resources</a:t>
            </a:r>
          </a:p>
        </p:txBody>
      </p:sp>
    </p:spTree>
    <p:extLst>
      <p:ext uri="{BB962C8B-B14F-4D97-AF65-F5344CB8AC3E}">
        <p14:creationId xmlns:p14="http://schemas.microsoft.com/office/powerpoint/2010/main" val="17386918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Configuring a POM file</a:t>
            </a:r>
          </a:p>
        </p:txBody>
      </p:sp>
      <p:sp>
        <p:nvSpPr>
          <p:cNvPr id="3" name="TextBox 2">
            <a:extLst>
              <a:ext uri="{FF2B5EF4-FFF2-40B4-BE49-F238E27FC236}">
                <a16:creationId xmlns:a16="http://schemas.microsoft.com/office/drawing/2014/main" id="{0C856541-78A6-41E0-97E8-7C7B34CBE99F}"/>
              </a:ext>
            </a:extLst>
          </p:cNvPr>
          <p:cNvSpPr txBox="1"/>
          <p:nvPr/>
        </p:nvSpPr>
        <p:spPr>
          <a:xfrm>
            <a:off x="3355910" y="2505269"/>
            <a:ext cx="5274906" cy="1847461"/>
          </a:xfrm>
          <a:prstGeom prst="rect">
            <a:avLst/>
          </a:prstGeom>
          <a:noFill/>
        </p:spPr>
        <p:txBody>
          <a:bodyPr wrap="square" lIns="0" tIns="0" rIns="0" bIns="0" rtlCol="0">
            <a:noAutofit/>
          </a:bodyPr>
          <a:lstStyle/>
          <a:p>
            <a:pPr algn="ctr">
              <a:lnSpc>
                <a:spcPct val="90000"/>
              </a:lnSpc>
              <a:spcBef>
                <a:spcPts val="1000"/>
              </a:spcBef>
            </a:pPr>
            <a:r>
              <a:rPr lang="en-US" sz="1400" b="1" dirty="0"/>
              <a:t>Elements in the POM that are merged are the following:</a:t>
            </a:r>
          </a:p>
          <a:p>
            <a:pPr algn="ctr">
              <a:lnSpc>
                <a:spcPct val="90000"/>
              </a:lnSpc>
              <a:spcBef>
                <a:spcPts val="1000"/>
              </a:spcBef>
            </a:pPr>
            <a:r>
              <a:rPr lang="en-US" sz="1200" dirty="0"/>
              <a:t>-dependencies</a:t>
            </a:r>
          </a:p>
          <a:p>
            <a:pPr algn="ctr">
              <a:lnSpc>
                <a:spcPct val="90000"/>
              </a:lnSpc>
              <a:spcBef>
                <a:spcPts val="1000"/>
              </a:spcBef>
            </a:pPr>
            <a:r>
              <a:rPr lang="en-US" sz="1200" dirty="0"/>
              <a:t>-developers and contributors</a:t>
            </a:r>
          </a:p>
          <a:p>
            <a:pPr algn="ctr">
              <a:lnSpc>
                <a:spcPct val="90000"/>
              </a:lnSpc>
              <a:spcBef>
                <a:spcPts val="1000"/>
              </a:spcBef>
            </a:pPr>
            <a:r>
              <a:rPr lang="en-US" sz="1200" dirty="0"/>
              <a:t>-plugin lists (including reports)</a:t>
            </a:r>
          </a:p>
          <a:p>
            <a:pPr algn="ctr">
              <a:lnSpc>
                <a:spcPct val="90000"/>
              </a:lnSpc>
              <a:spcBef>
                <a:spcPts val="1000"/>
              </a:spcBef>
            </a:pPr>
            <a:r>
              <a:rPr lang="en-US" sz="1200" dirty="0"/>
              <a:t>-plugin executions with matching ids</a:t>
            </a:r>
          </a:p>
          <a:p>
            <a:pPr algn="ctr">
              <a:lnSpc>
                <a:spcPct val="90000"/>
              </a:lnSpc>
              <a:spcBef>
                <a:spcPts val="1000"/>
              </a:spcBef>
            </a:pPr>
            <a:r>
              <a:rPr lang="en-US" sz="1200" dirty="0"/>
              <a:t>-plugin configuration</a:t>
            </a:r>
          </a:p>
          <a:p>
            <a:pPr algn="ctr">
              <a:lnSpc>
                <a:spcPct val="90000"/>
              </a:lnSpc>
              <a:spcBef>
                <a:spcPts val="1000"/>
              </a:spcBef>
            </a:pPr>
            <a:r>
              <a:rPr lang="en-US" sz="1200" dirty="0"/>
              <a:t>-resources</a:t>
            </a:r>
          </a:p>
          <a:p>
            <a:pPr algn="ctr">
              <a:lnSpc>
                <a:spcPct val="90000"/>
              </a:lnSpc>
              <a:spcBef>
                <a:spcPts val="1000"/>
              </a:spcBef>
            </a:pPr>
            <a:endParaRPr lang="en-US" sz="1200" dirty="0"/>
          </a:p>
          <a:p>
            <a:pPr algn="ctr">
              <a:lnSpc>
                <a:spcPct val="90000"/>
              </a:lnSpc>
              <a:spcBef>
                <a:spcPts val="1000"/>
              </a:spcBef>
            </a:pPr>
            <a:r>
              <a:rPr lang="en-US" sz="1200" dirty="0"/>
              <a:t>For more details please visit and </a:t>
            </a:r>
            <a:r>
              <a:rPr lang="en-US" sz="1200" b="1" dirty="0"/>
              <a:t>READ</a:t>
            </a:r>
            <a:r>
              <a:rPr lang="en-US" sz="1200" dirty="0"/>
              <a:t> :</a:t>
            </a:r>
          </a:p>
          <a:p>
            <a:pPr algn="ctr">
              <a:lnSpc>
                <a:spcPct val="90000"/>
              </a:lnSpc>
              <a:spcBef>
                <a:spcPts val="1000"/>
              </a:spcBef>
            </a:pPr>
            <a:r>
              <a:rPr lang="en-US" sz="1200" dirty="0"/>
              <a:t>https://maven.apache.org/guides/introduction/introduction-to-the-pom.html</a:t>
            </a:r>
          </a:p>
        </p:txBody>
      </p:sp>
    </p:spTree>
    <p:extLst>
      <p:ext uri="{BB962C8B-B14F-4D97-AF65-F5344CB8AC3E}">
        <p14:creationId xmlns:p14="http://schemas.microsoft.com/office/powerpoint/2010/main" val="25573152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45029" y="905070"/>
            <a:ext cx="5906278" cy="914400"/>
          </a:xfrm>
          <a:prstGeom prst="rect">
            <a:avLst/>
          </a:prstGeom>
          <a:noFill/>
        </p:spPr>
        <p:txBody>
          <a:bodyPr wrap="none" lIns="0" tIns="0" rIns="0" bIns="0" rtlCol="0">
            <a:noAutofit/>
          </a:bodyPr>
          <a:lstStyle/>
          <a:p>
            <a:r>
              <a:rPr lang="en-US" sz="4400" b="1" dirty="0">
                <a:solidFill>
                  <a:schemeClr val="tx2"/>
                </a:solidFill>
              </a:rPr>
              <a:t>Enough talk, let`s code</a:t>
            </a:r>
          </a:p>
        </p:txBody>
      </p:sp>
      <p:sp>
        <p:nvSpPr>
          <p:cNvPr id="3" name="TextBox 2">
            <a:extLst>
              <a:ext uri="{FF2B5EF4-FFF2-40B4-BE49-F238E27FC236}">
                <a16:creationId xmlns:a16="http://schemas.microsoft.com/office/drawing/2014/main" id="{0C856541-78A6-41E0-97E8-7C7B34CBE99F}"/>
              </a:ext>
            </a:extLst>
          </p:cNvPr>
          <p:cNvSpPr txBox="1"/>
          <p:nvPr/>
        </p:nvSpPr>
        <p:spPr>
          <a:xfrm>
            <a:off x="-255037" y="3601617"/>
            <a:ext cx="5274906" cy="550506"/>
          </a:xfrm>
          <a:prstGeom prst="rect">
            <a:avLst/>
          </a:prstGeom>
          <a:noFill/>
        </p:spPr>
        <p:txBody>
          <a:bodyPr wrap="square" lIns="0" tIns="0" rIns="0" bIns="0" rtlCol="0">
            <a:noAutofit/>
          </a:bodyPr>
          <a:lstStyle/>
          <a:p>
            <a:pPr algn="ctr">
              <a:lnSpc>
                <a:spcPct val="90000"/>
              </a:lnSpc>
              <a:spcBef>
                <a:spcPts val="1000"/>
              </a:spcBef>
            </a:pPr>
            <a:r>
              <a:rPr lang="en-US" sz="1400" b="1" dirty="0"/>
              <a:t>Creating a new maven project in eclipse:</a:t>
            </a:r>
          </a:p>
          <a:p>
            <a:pPr algn="ctr">
              <a:lnSpc>
                <a:spcPct val="90000"/>
              </a:lnSpc>
              <a:spcBef>
                <a:spcPts val="1000"/>
              </a:spcBef>
            </a:pPr>
            <a:r>
              <a:rPr lang="en-US" sz="1400" b="1" dirty="0"/>
              <a:t>Project Explorer-&gt;New-&gt;Other</a:t>
            </a:r>
            <a:endParaRPr lang="en-US" sz="1200" dirty="0"/>
          </a:p>
        </p:txBody>
      </p:sp>
      <p:pic>
        <p:nvPicPr>
          <p:cNvPr id="4" name="Picture 3">
            <a:extLst>
              <a:ext uri="{FF2B5EF4-FFF2-40B4-BE49-F238E27FC236}">
                <a16:creationId xmlns:a16="http://schemas.microsoft.com/office/drawing/2014/main" id="{6AF0059E-BC1E-42B9-8D61-F957DCC71BED}"/>
              </a:ext>
            </a:extLst>
          </p:cNvPr>
          <p:cNvPicPr>
            <a:picLocks noChangeAspect="1"/>
          </p:cNvPicPr>
          <p:nvPr/>
        </p:nvPicPr>
        <p:blipFill>
          <a:blip r:embed="rId2"/>
          <a:stretch>
            <a:fillRect/>
          </a:stretch>
        </p:blipFill>
        <p:spPr>
          <a:xfrm>
            <a:off x="5019869" y="1904223"/>
            <a:ext cx="6848475" cy="4076700"/>
          </a:xfrm>
          <a:prstGeom prst="rect">
            <a:avLst/>
          </a:prstGeom>
        </p:spPr>
      </p:pic>
    </p:spTree>
    <p:extLst>
      <p:ext uri="{BB962C8B-B14F-4D97-AF65-F5344CB8AC3E}">
        <p14:creationId xmlns:p14="http://schemas.microsoft.com/office/powerpoint/2010/main" val="10394491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45029" y="905070"/>
            <a:ext cx="5906278" cy="914400"/>
          </a:xfrm>
          <a:prstGeom prst="rect">
            <a:avLst/>
          </a:prstGeom>
          <a:noFill/>
        </p:spPr>
        <p:txBody>
          <a:bodyPr wrap="none" lIns="0" tIns="0" rIns="0" bIns="0" rtlCol="0">
            <a:noAutofit/>
          </a:bodyPr>
          <a:lstStyle/>
          <a:p>
            <a:endParaRPr lang="en-US" sz="4400" b="1" dirty="0">
              <a:solidFill>
                <a:schemeClr val="tx2"/>
              </a:solidFill>
            </a:endParaRPr>
          </a:p>
        </p:txBody>
      </p:sp>
      <p:sp>
        <p:nvSpPr>
          <p:cNvPr id="3" name="TextBox 2">
            <a:extLst>
              <a:ext uri="{FF2B5EF4-FFF2-40B4-BE49-F238E27FC236}">
                <a16:creationId xmlns:a16="http://schemas.microsoft.com/office/drawing/2014/main" id="{0C856541-78A6-41E0-97E8-7C7B34CBE99F}"/>
              </a:ext>
            </a:extLst>
          </p:cNvPr>
          <p:cNvSpPr txBox="1"/>
          <p:nvPr/>
        </p:nvSpPr>
        <p:spPr>
          <a:xfrm>
            <a:off x="-255037" y="3601617"/>
            <a:ext cx="5274906" cy="550506"/>
          </a:xfrm>
          <a:prstGeom prst="rect">
            <a:avLst/>
          </a:prstGeom>
          <a:noFill/>
        </p:spPr>
        <p:txBody>
          <a:bodyPr wrap="square" lIns="0" tIns="0" rIns="0" bIns="0" rtlCol="0">
            <a:noAutofit/>
          </a:bodyPr>
          <a:lstStyle/>
          <a:p>
            <a:pPr algn="ctr">
              <a:lnSpc>
                <a:spcPct val="90000"/>
              </a:lnSpc>
              <a:spcBef>
                <a:spcPts val="1000"/>
              </a:spcBef>
            </a:pPr>
            <a:r>
              <a:rPr lang="en-US" sz="1400" b="1" dirty="0"/>
              <a:t>Search for Maven Project</a:t>
            </a:r>
          </a:p>
        </p:txBody>
      </p:sp>
      <p:pic>
        <p:nvPicPr>
          <p:cNvPr id="5" name="Picture 4">
            <a:extLst>
              <a:ext uri="{FF2B5EF4-FFF2-40B4-BE49-F238E27FC236}">
                <a16:creationId xmlns:a16="http://schemas.microsoft.com/office/drawing/2014/main" id="{FFB9D6E7-60D0-4DB8-9407-FDD0F710A948}"/>
              </a:ext>
            </a:extLst>
          </p:cNvPr>
          <p:cNvPicPr>
            <a:picLocks noChangeAspect="1"/>
          </p:cNvPicPr>
          <p:nvPr/>
        </p:nvPicPr>
        <p:blipFill>
          <a:blip r:embed="rId2"/>
          <a:stretch>
            <a:fillRect/>
          </a:stretch>
        </p:blipFill>
        <p:spPr>
          <a:xfrm>
            <a:off x="6951307" y="1220367"/>
            <a:ext cx="4933950" cy="4762500"/>
          </a:xfrm>
          <a:prstGeom prst="rect">
            <a:avLst/>
          </a:prstGeom>
        </p:spPr>
      </p:pic>
    </p:spTree>
    <p:extLst>
      <p:ext uri="{BB962C8B-B14F-4D97-AF65-F5344CB8AC3E}">
        <p14:creationId xmlns:p14="http://schemas.microsoft.com/office/powerpoint/2010/main" val="5173821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45029" y="905070"/>
            <a:ext cx="5906278" cy="914400"/>
          </a:xfrm>
          <a:prstGeom prst="rect">
            <a:avLst/>
          </a:prstGeom>
          <a:noFill/>
        </p:spPr>
        <p:txBody>
          <a:bodyPr wrap="none" lIns="0" tIns="0" rIns="0" bIns="0" rtlCol="0">
            <a:noAutofit/>
          </a:bodyPr>
          <a:lstStyle/>
          <a:p>
            <a:endParaRPr lang="en-US" sz="4400" b="1" dirty="0">
              <a:solidFill>
                <a:schemeClr val="tx2"/>
              </a:solidFill>
            </a:endParaRPr>
          </a:p>
        </p:txBody>
      </p:sp>
      <p:sp>
        <p:nvSpPr>
          <p:cNvPr id="3" name="TextBox 2">
            <a:extLst>
              <a:ext uri="{FF2B5EF4-FFF2-40B4-BE49-F238E27FC236}">
                <a16:creationId xmlns:a16="http://schemas.microsoft.com/office/drawing/2014/main" id="{0C856541-78A6-41E0-97E8-7C7B34CBE99F}"/>
              </a:ext>
            </a:extLst>
          </p:cNvPr>
          <p:cNvSpPr txBox="1"/>
          <p:nvPr/>
        </p:nvSpPr>
        <p:spPr>
          <a:xfrm>
            <a:off x="-255037" y="3601617"/>
            <a:ext cx="5274906" cy="550506"/>
          </a:xfrm>
          <a:prstGeom prst="rect">
            <a:avLst/>
          </a:prstGeom>
          <a:noFill/>
        </p:spPr>
        <p:txBody>
          <a:bodyPr wrap="square" lIns="0" tIns="0" rIns="0" bIns="0" rtlCol="0">
            <a:noAutofit/>
          </a:bodyPr>
          <a:lstStyle/>
          <a:p>
            <a:pPr algn="ctr">
              <a:lnSpc>
                <a:spcPct val="90000"/>
              </a:lnSpc>
              <a:spcBef>
                <a:spcPts val="1000"/>
              </a:spcBef>
            </a:pPr>
            <a:r>
              <a:rPr lang="en-US" sz="1400" b="1" dirty="0"/>
              <a:t>Select maven-archetype-</a:t>
            </a:r>
            <a:r>
              <a:rPr lang="en-US" sz="1400" b="1" dirty="0" err="1"/>
              <a:t>quickstart</a:t>
            </a:r>
            <a:endParaRPr lang="en-US" sz="1400" b="1" dirty="0"/>
          </a:p>
        </p:txBody>
      </p:sp>
      <p:pic>
        <p:nvPicPr>
          <p:cNvPr id="4" name="Picture 3">
            <a:extLst>
              <a:ext uri="{FF2B5EF4-FFF2-40B4-BE49-F238E27FC236}">
                <a16:creationId xmlns:a16="http://schemas.microsoft.com/office/drawing/2014/main" id="{9E6D3B58-6D76-4E22-BAD7-111F09F962EF}"/>
              </a:ext>
            </a:extLst>
          </p:cNvPr>
          <p:cNvPicPr>
            <a:picLocks noChangeAspect="1"/>
          </p:cNvPicPr>
          <p:nvPr/>
        </p:nvPicPr>
        <p:blipFill>
          <a:blip r:embed="rId2"/>
          <a:stretch>
            <a:fillRect/>
          </a:stretch>
        </p:blipFill>
        <p:spPr>
          <a:xfrm>
            <a:off x="4404243" y="761805"/>
            <a:ext cx="7600950" cy="5191125"/>
          </a:xfrm>
          <a:prstGeom prst="rect">
            <a:avLst/>
          </a:prstGeom>
        </p:spPr>
      </p:pic>
    </p:spTree>
    <p:extLst>
      <p:ext uri="{BB962C8B-B14F-4D97-AF65-F5344CB8AC3E}">
        <p14:creationId xmlns:p14="http://schemas.microsoft.com/office/powerpoint/2010/main" val="21381014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158621" y="1445272"/>
            <a:ext cx="5274906" cy="3890865"/>
          </a:xfrm>
          <a:prstGeom prst="rect">
            <a:avLst/>
          </a:prstGeom>
          <a:noFill/>
        </p:spPr>
        <p:txBody>
          <a:bodyPr wrap="square" lIns="0" tIns="0" rIns="0" bIns="0" rtlCol="0">
            <a:noAutofit/>
          </a:bodyPr>
          <a:lstStyle/>
          <a:p>
            <a:pPr algn="ctr">
              <a:lnSpc>
                <a:spcPct val="90000"/>
              </a:lnSpc>
              <a:spcBef>
                <a:spcPts val="1000"/>
              </a:spcBef>
            </a:pPr>
            <a:r>
              <a:rPr lang="en-US" sz="1400" b="1" dirty="0"/>
              <a:t>Group ID -&gt;ro.&lt;you`re name&gt;</a:t>
            </a:r>
          </a:p>
          <a:p>
            <a:pPr algn="ctr">
              <a:lnSpc>
                <a:spcPct val="90000"/>
              </a:lnSpc>
              <a:spcBef>
                <a:spcPts val="1000"/>
              </a:spcBef>
            </a:pPr>
            <a:r>
              <a:rPr lang="en-US" sz="1400" b="1" dirty="0"/>
              <a:t>Artifact I-&gt;&lt;name of project&gt;</a:t>
            </a:r>
          </a:p>
          <a:p>
            <a:pPr algn="ctr">
              <a:lnSpc>
                <a:spcPct val="90000"/>
              </a:lnSpc>
              <a:spcBef>
                <a:spcPts val="1000"/>
              </a:spcBef>
            </a:pPr>
            <a:r>
              <a:rPr lang="en-US" sz="1400" b="1" dirty="0"/>
              <a:t>Click Finish</a:t>
            </a:r>
          </a:p>
        </p:txBody>
      </p:sp>
      <p:pic>
        <p:nvPicPr>
          <p:cNvPr id="5" name="Picture 4">
            <a:extLst>
              <a:ext uri="{FF2B5EF4-FFF2-40B4-BE49-F238E27FC236}">
                <a16:creationId xmlns:a16="http://schemas.microsoft.com/office/drawing/2014/main" id="{09697D5C-27B9-4610-BCA6-C86CA84463C2}"/>
              </a:ext>
            </a:extLst>
          </p:cNvPr>
          <p:cNvPicPr>
            <a:picLocks noChangeAspect="1"/>
          </p:cNvPicPr>
          <p:nvPr/>
        </p:nvPicPr>
        <p:blipFill>
          <a:blip r:embed="rId2"/>
          <a:stretch>
            <a:fillRect/>
          </a:stretch>
        </p:blipFill>
        <p:spPr>
          <a:xfrm>
            <a:off x="4367504" y="828480"/>
            <a:ext cx="7543800" cy="5124450"/>
          </a:xfrm>
          <a:prstGeom prst="rect">
            <a:avLst/>
          </a:prstGeom>
        </p:spPr>
      </p:pic>
    </p:spTree>
    <p:extLst>
      <p:ext uri="{BB962C8B-B14F-4D97-AF65-F5344CB8AC3E}">
        <p14:creationId xmlns:p14="http://schemas.microsoft.com/office/powerpoint/2010/main" val="4056988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494522" y="1389288"/>
            <a:ext cx="3452327" cy="3890865"/>
          </a:xfrm>
          <a:prstGeom prst="rect">
            <a:avLst/>
          </a:prstGeom>
          <a:noFill/>
        </p:spPr>
        <p:txBody>
          <a:bodyPr wrap="square" lIns="0" tIns="0" rIns="0" bIns="0" rtlCol="0">
            <a:noAutofit/>
          </a:bodyPr>
          <a:lstStyle/>
          <a:p>
            <a:pPr algn="ctr">
              <a:lnSpc>
                <a:spcPct val="90000"/>
              </a:lnSpc>
              <a:spcBef>
                <a:spcPts val="1000"/>
              </a:spcBef>
            </a:pPr>
            <a:r>
              <a:rPr lang="en-US" sz="1400" b="1" dirty="0"/>
              <a:t>Observe project structure</a:t>
            </a:r>
          </a:p>
        </p:txBody>
      </p:sp>
      <p:pic>
        <p:nvPicPr>
          <p:cNvPr id="2" name="Picture 1">
            <a:extLst>
              <a:ext uri="{FF2B5EF4-FFF2-40B4-BE49-F238E27FC236}">
                <a16:creationId xmlns:a16="http://schemas.microsoft.com/office/drawing/2014/main" id="{F534CC3D-E4C5-4DE2-8C71-F2EEF59DD191}"/>
              </a:ext>
            </a:extLst>
          </p:cNvPr>
          <p:cNvPicPr>
            <a:picLocks noChangeAspect="1"/>
          </p:cNvPicPr>
          <p:nvPr/>
        </p:nvPicPr>
        <p:blipFill>
          <a:blip r:embed="rId2"/>
          <a:stretch>
            <a:fillRect/>
          </a:stretch>
        </p:blipFill>
        <p:spPr>
          <a:xfrm>
            <a:off x="6398468" y="1177307"/>
            <a:ext cx="3276600" cy="4314825"/>
          </a:xfrm>
          <a:prstGeom prst="rect">
            <a:avLst/>
          </a:prstGeom>
        </p:spPr>
      </p:pic>
    </p:spTree>
    <p:extLst>
      <p:ext uri="{BB962C8B-B14F-4D97-AF65-F5344CB8AC3E}">
        <p14:creationId xmlns:p14="http://schemas.microsoft.com/office/powerpoint/2010/main" val="37214936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790768" y="1389286"/>
            <a:ext cx="3452327" cy="3890865"/>
          </a:xfrm>
          <a:prstGeom prst="rect">
            <a:avLst/>
          </a:prstGeom>
          <a:noFill/>
        </p:spPr>
        <p:txBody>
          <a:bodyPr wrap="square" lIns="0" tIns="0" rIns="0" bIns="0" rtlCol="0">
            <a:noAutofit/>
          </a:bodyPr>
          <a:lstStyle/>
          <a:p>
            <a:pPr algn="ctr">
              <a:lnSpc>
                <a:spcPct val="90000"/>
              </a:lnSpc>
              <a:spcBef>
                <a:spcPts val="1000"/>
              </a:spcBef>
            </a:pPr>
            <a:r>
              <a:rPr lang="en-US" sz="1400" b="1" dirty="0"/>
              <a:t>Open Pom to add Dependency</a:t>
            </a:r>
          </a:p>
        </p:txBody>
      </p:sp>
      <p:pic>
        <p:nvPicPr>
          <p:cNvPr id="4" name="Picture 3">
            <a:extLst>
              <a:ext uri="{FF2B5EF4-FFF2-40B4-BE49-F238E27FC236}">
                <a16:creationId xmlns:a16="http://schemas.microsoft.com/office/drawing/2014/main" id="{5151C5B3-F3EE-462A-9D2E-9EF3FA42B900}"/>
              </a:ext>
            </a:extLst>
          </p:cNvPr>
          <p:cNvPicPr>
            <a:picLocks noChangeAspect="1"/>
          </p:cNvPicPr>
          <p:nvPr/>
        </p:nvPicPr>
        <p:blipFill>
          <a:blip r:embed="rId2"/>
          <a:stretch>
            <a:fillRect/>
          </a:stretch>
        </p:blipFill>
        <p:spPr>
          <a:xfrm>
            <a:off x="4243095" y="1577849"/>
            <a:ext cx="7658100" cy="4572000"/>
          </a:xfrm>
          <a:prstGeom prst="rect">
            <a:avLst/>
          </a:prstGeom>
        </p:spPr>
      </p:pic>
    </p:spTree>
    <p:extLst>
      <p:ext uri="{BB962C8B-B14F-4D97-AF65-F5344CB8AC3E}">
        <p14:creationId xmlns:p14="http://schemas.microsoft.com/office/powerpoint/2010/main" val="13467795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790768" y="1389286"/>
            <a:ext cx="3452327" cy="3890865"/>
          </a:xfrm>
          <a:prstGeom prst="rect">
            <a:avLst/>
          </a:prstGeom>
          <a:noFill/>
        </p:spPr>
        <p:txBody>
          <a:bodyPr wrap="square" lIns="0" tIns="0" rIns="0" bIns="0" rtlCol="0">
            <a:noAutofit/>
          </a:bodyPr>
          <a:lstStyle/>
          <a:p>
            <a:pPr algn="ctr">
              <a:lnSpc>
                <a:spcPct val="90000"/>
              </a:lnSpc>
              <a:spcBef>
                <a:spcPts val="1000"/>
              </a:spcBef>
            </a:pPr>
            <a:r>
              <a:rPr lang="en-US" sz="1400" b="1" dirty="0"/>
              <a:t>Search Maven Central for required </a:t>
            </a:r>
            <a:r>
              <a:rPr lang="en-US" sz="1400" b="1" dirty="0" err="1"/>
              <a:t>dependecys</a:t>
            </a:r>
            <a:endParaRPr lang="en-US" sz="1400" b="1" dirty="0"/>
          </a:p>
          <a:p>
            <a:pPr algn="ctr">
              <a:lnSpc>
                <a:spcPct val="90000"/>
              </a:lnSpc>
              <a:spcBef>
                <a:spcPts val="1000"/>
              </a:spcBef>
            </a:pPr>
            <a:r>
              <a:rPr lang="en-US" sz="1400" b="1" dirty="0"/>
              <a:t>https://mvnrepository.com/</a:t>
            </a:r>
          </a:p>
        </p:txBody>
      </p:sp>
      <p:pic>
        <p:nvPicPr>
          <p:cNvPr id="2" name="Picture 1">
            <a:extLst>
              <a:ext uri="{FF2B5EF4-FFF2-40B4-BE49-F238E27FC236}">
                <a16:creationId xmlns:a16="http://schemas.microsoft.com/office/drawing/2014/main" id="{88645302-DE10-40F5-A90E-6EECB76BB653}"/>
              </a:ext>
            </a:extLst>
          </p:cNvPr>
          <p:cNvPicPr>
            <a:picLocks noChangeAspect="1"/>
          </p:cNvPicPr>
          <p:nvPr/>
        </p:nvPicPr>
        <p:blipFill>
          <a:blip r:embed="rId2"/>
          <a:stretch>
            <a:fillRect/>
          </a:stretch>
        </p:blipFill>
        <p:spPr>
          <a:xfrm>
            <a:off x="4267975" y="1389286"/>
            <a:ext cx="6714931" cy="3644848"/>
          </a:xfrm>
          <a:prstGeom prst="rect">
            <a:avLst/>
          </a:prstGeom>
        </p:spPr>
      </p:pic>
    </p:spTree>
    <p:extLst>
      <p:ext uri="{BB962C8B-B14F-4D97-AF65-F5344CB8AC3E}">
        <p14:creationId xmlns:p14="http://schemas.microsoft.com/office/powerpoint/2010/main" val="27269122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72">
            <a:extLst>
              <a:ext uri="{FF2B5EF4-FFF2-40B4-BE49-F238E27FC236}">
                <a16:creationId xmlns:a16="http://schemas.microsoft.com/office/drawing/2014/main" id="{23AA2EF2-E692-4F9F-BDA2-654876081213}"/>
              </a:ext>
            </a:extLst>
          </p:cNvPr>
          <p:cNvSpPr txBox="1">
            <a:spLocks noGrp="1"/>
          </p:cNvSpPr>
          <p:nvPr>
            <p:ph type="ctrTitle"/>
          </p:nvPr>
        </p:nvSpPr>
        <p:spPr>
          <a:xfrm>
            <a:off x="3460103" y="3172459"/>
            <a:ext cx="5029199" cy="1049643"/>
          </a:xfrm>
          <a:prstGeom prst="rect">
            <a:avLst/>
          </a:prstGeom>
        </p:spPr>
        <p:txBody>
          <a:bodyPr lIns="91425" tIns="91425" rIns="91425" bIns="91425" anchor="b" anchorCtr="0">
            <a:noAutofit/>
          </a:bodyPr>
          <a:lstStyle/>
          <a:p>
            <a:pPr lvl="0" rtl="0">
              <a:spcBef>
                <a:spcPts val="0"/>
              </a:spcBef>
              <a:buNone/>
            </a:pPr>
            <a:r>
              <a:rPr lang="en" dirty="0"/>
              <a:t>3.</a:t>
            </a:r>
            <a:r>
              <a:rPr lang="en-US" dirty="0"/>
              <a:t>Webserver and requests</a:t>
            </a:r>
            <a:endParaRPr lang="en" dirty="0"/>
          </a:p>
        </p:txBody>
      </p:sp>
    </p:spTree>
    <p:extLst>
      <p:ext uri="{BB962C8B-B14F-4D97-AF65-F5344CB8AC3E}">
        <p14:creationId xmlns:p14="http://schemas.microsoft.com/office/powerpoint/2010/main" val="31775390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790768" y="1389286"/>
            <a:ext cx="3452327" cy="3890865"/>
          </a:xfrm>
          <a:prstGeom prst="rect">
            <a:avLst/>
          </a:prstGeom>
          <a:noFill/>
        </p:spPr>
        <p:txBody>
          <a:bodyPr wrap="square" lIns="0" tIns="0" rIns="0" bIns="0" rtlCol="0">
            <a:noAutofit/>
          </a:bodyPr>
          <a:lstStyle/>
          <a:p>
            <a:pPr algn="ctr">
              <a:lnSpc>
                <a:spcPct val="90000"/>
              </a:lnSpc>
              <a:spcBef>
                <a:spcPts val="1000"/>
              </a:spcBef>
            </a:pPr>
            <a:r>
              <a:rPr lang="en-US" sz="1400" b="1" dirty="0"/>
              <a:t>Search for :</a:t>
            </a:r>
          </a:p>
          <a:p>
            <a:pPr algn="ctr">
              <a:lnSpc>
                <a:spcPct val="90000"/>
              </a:lnSpc>
              <a:spcBef>
                <a:spcPts val="1000"/>
              </a:spcBef>
            </a:pPr>
            <a:r>
              <a:rPr lang="en-US" sz="1400" b="1" dirty="0"/>
              <a:t>“com sun net </a:t>
            </a:r>
            <a:r>
              <a:rPr lang="en-US" sz="1400" b="1" dirty="0" err="1"/>
              <a:t>httpserver</a:t>
            </a:r>
            <a:r>
              <a:rPr lang="en-US" sz="1400" b="1" dirty="0"/>
              <a:t>”</a:t>
            </a:r>
          </a:p>
          <a:p>
            <a:pPr algn="ctr">
              <a:lnSpc>
                <a:spcPct val="90000"/>
              </a:lnSpc>
              <a:spcBef>
                <a:spcPts val="1000"/>
              </a:spcBef>
            </a:pPr>
            <a:endParaRPr lang="en-US" sz="1400" b="1" dirty="0"/>
          </a:p>
        </p:txBody>
      </p:sp>
      <p:pic>
        <p:nvPicPr>
          <p:cNvPr id="5" name="Picture 4">
            <a:extLst>
              <a:ext uri="{FF2B5EF4-FFF2-40B4-BE49-F238E27FC236}">
                <a16:creationId xmlns:a16="http://schemas.microsoft.com/office/drawing/2014/main" id="{6C50E175-566B-46C3-BDC5-D4409354AB51}"/>
              </a:ext>
            </a:extLst>
          </p:cNvPr>
          <p:cNvPicPr>
            <a:picLocks noChangeAspect="1"/>
          </p:cNvPicPr>
          <p:nvPr/>
        </p:nvPicPr>
        <p:blipFill>
          <a:blip r:embed="rId2"/>
          <a:stretch>
            <a:fillRect/>
          </a:stretch>
        </p:blipFill>
        <p:spPr>
          <a:xfrm>
            <a:off x="4569958" y="1194804"/>
            <a:ext cx="5534025" cy="2695575"/>
          </a:xfrm>
          <a:prstGeom prst="rect">
            <a:avLst/>
          </a:prstGeom>
        </p:spPr>
      </p:pic>
    </p:spTree>
    <p:extLst>
      <p:ext uri="{BB962C8B-B14F-4D97-AF65-F5344CB8AC3E}">
        <p14:creationId xmlns:p14="http://schemas.microsoft.com/office/powerpoint/2010/main" val="41650283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790768" y="1389286"/>
            <a:ext cx="3452327" cy="3890865"/>
          </a:xfrm>
          <a:prstGeom prst="rect">
            <a:avLst/>
          </a:prstGeom>
          <a:noFill/>
        </p:spPr>
        <p:txBody>
          <a:bodyPr wrap="square" lIns="0" tIns="0" rIns="0" bIns="0" rtlCol="0">
            <a:noAutofit/>
          </a:bodyPr>
          <a:lstStyle/>
          <a:p>
            <a:pPr algn="ctr">
              <a:lnSpc>
                <a:spcPct val="90000"/>
              </a:lnSpc>
              <a:spcBef>
                <a:spcPts val="1000"/>
              </a:spcBef>
            </a:pPr>
            <a:r>
              <a:rPr lang="en-US" sz="1400" b="1" dirty="0"/>
              <a:t>Select required version</a:t>
            </a:r>
          </a:p>
          <a:p>
            <a:pPr algn="ctr">
              <a:lnSpc>
                <a:spcPct val="90000"/>
              </a:lnSpc>
              <a:spcBef>
                <a:spcPts val="1000"/>
              </a:spcBef>
            </a:pPr>
            <a:endParaRPr lang="en-US" sz="1400" b="1" dirty="0"/>
          </a:p>
        </p:txBody>
      </p:sp>
      <p:pic>
        <p:nvPicPr>
          <p:cNvPr id="2" name="Picture 1">
            <a:extLst>
              <a:ext uri="{FF2B5EF4-FFF2-40B4-BE49-F238E27FC236}">
                <a16:creationId xmlns:a16="http://schemas.microsoft.com/office/drawing/2014/main" id="{910CB267-0BB8-46A5-BBF0-5914DBE956DA}"/>
              </a:ext>
            </a:extLst>
          </p:cNvPr>
          <p:cNvPicPr>
            <a:picLocks noChangeAspect="1"/>
          </p:cNvPicPr>
          <p:nvPr/>
        </p:nvPicPr>
        <p:blipFill>
          <a:blip r:embed="rId2"/>
          <a:stretch>
            <a:fillRect/>
          </a:stretch>
        </p:blipFill>
        <p:spPr>
          <a:xfrm>
            <a:off x="5582817" y="877664"/>
            <a:ext cx="4572000" cy="4591050"/>
          </a:xfrm>
          <a:prstGeom prst="rect">
            <a:avLst/>
          </a:prstGeom>
        </p:spPr>
      </p:pic>
    </p:spTree>
    <p:extLst>
      <p:ext uri="{BB962C8B-B14F-4D97-AF65-F5344CB8AC3E}">
        <p14:creationId xmlns:p14="http://schemas.microsoft.com/office/powerpoint/2010/main" val="21499608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790768" y="1389286"/>
            <a:ext cx="3452327" cy="3890865"/>
          </a:xfrm>
          <a:prstGeom prst="rect">
            <a:avLst/>
          </a:prstGeom>
          <a:noFill/>
        </p:spPr>
        <p:txBody>
          <a:bodyPr wrap="square" lIns="0" tIns="0" rIns="0" bIns="0" rtlCol="0">
            <a:noAutofit/>
          </a:bodyPr>
          <a:lstStyle/>
          <a:p>
            <a:pPr algn="ctr">
              <a:lnSpc>
                <a:spcPct val="90000"/>
              </a:lnSpc>
              <a:spcBef>
                <a:spcPts val="1000"/>
              </a:spcBef>
            </a:pPr>
            <a:r>
              <a:rPr lang="en-US" sz="1400" b="1" dirty="0"/>
              <a:t>Copy script </a:t>
            </a:r>
            <a:r>
              <a:rPr lang="en-US" sz="1400" b="1" dirty="0" err="1"/>
              <a:t>dependecy</a:t>
            </a:r>
            <a:endParaRPr lang="en-US" sz="1400" b="1" dirty="0"/>
          </a:p>
          <a:p>
            <a:pPr algn="ctr">
              <a:lnSpc>
                <a:spcPct val="90000"/>
              </a:lnSpc>
              <a:spcBef>
                <a:spcPts val="1000"/>
              </a:spcBef>
            </a:pPr>
            <a:endParaRPr lang="en-US" sz="1400" b="1" dirty="0"/>
          </a:p>
        </p:txBody>
      </p:sp>
      <p:pic>
        <p:nvPicPr>
          <p:cNvPr id="4" name="Picture 3">
            <a:extLst>
              <a:ext uri="{FF2B5EF4-FFF2-40B4-BE49-F238E27FC236}">
                <a16:creationId xmlns:a16="http://schemas.microsoft.com/office/drawing/2014/main" id="{F85010B1-112F-4A46-825C-D78682A1C667}"/>
              </a:ext>
            </a:extLst>
          </p:cNvPr>
          <p:cNvPicPr>
            <a:picLocks noChangeAspect="1"/>
          </p:cNvPicPr>
          <p:nvPr/>
        </p:nvPicPr>
        <p:blipFill>
          <a:blip r:embed="rId2"/>
          <a:stretch>
            <a:fillRect/>
          </a:stretch>
        </p:blipFill>
        <p:spPr>
          <a:xfrm>
            <a:off x="4994793" y="1124435"/>
            <a:ext cx="5505450" cy="5019675"/>
          </a:xfrm>
          <a:prstGeom prst="rect">
            <a:avLst/>
          </a:prstGeom>
        </p:spPr>
      </p:pic>
    </p:spTree>
    <p:extLst>
      <p:ext uri="{BB962C8B-B14F-4D97-AF65-F5344CB8AC3E}">
        <p14:creationId xmlns:p14="http://schemas.microsoft.com/office/powerpoint/2010/main" val="525100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790768" y="1389287"/>
            <a:ext cx="3452327" cy="290224"/>
          </a:xfrm>
          <a:prstGeom prst="rect">
            <a:avLst/>
          </a:prstGeom>
          <a:noFill/>
        </p:spPr>
        <p:txBody>
          <a:bodyPr wrap="square" lIns="0" tIns="0" rIns="0" bIns="0" rtlCol="0">
            <a:noAutofit/>
          </a:bodyPr>
          <a:lstStyle/>
          <a:p>
            <a:pPr algn="ctr">
              <a:lnSpc>
                <a:spcPct val="90000"/>
              </a:lnSpc>
              <a:spcBef>
                <a:spcPts val="1000"/>
              </a:spcBef>
            </a:pPr>
            <a:r>
              <a:rPr lang="en-US" sz="1400" b="1" dirty="0"/>
              <a:t>Paste dependency in POM</a:t>
            </a:r>
          </a:p>
        </p:txBody>
      </p:sp>
      <p:pic>
        <p:nvPicPr>
          <p:cNvPr id="2" name="Picture 1">
            <a:extLst>
              <a:ext uri="{FF2B5EF4-FFF2-40B4-BE49-F238E27FC236}">
                <a16:creationId xmlns:a16="http://schemas.microsoft.com/office/drawing/2014/main" id="{A23240FD-0424-4273-82C3-59CAF355DF98}"/>
              </a:ext>
            </a:extLst>
          </p:cNvPr>
          <p:cNvPicPr>
            <a:picLocks noChangeAspect="1"/>
          </p:cNvPicPr>
          <p:nvPr/>
        </p:nvPicPr>
        <p:blipFill>
          <a:blip r:embed="rId2"/>
          <a:stretch>
            <a:fillRect/>
          </a:stretch>
        </p:blipFill>
        <p:spPr>
          <a:xfrm>
            <a:off x="559156" y="1761153"/>
            <a:ext cx="5400675" cy="4343400"/>
          </a:xfrm>
          <a:prstGeom prst="rect">
            <a:avLst/>
          </a:prstGeom>
        </p:spPr>
      </p:pic>
      <p:pic>
        <p:nvPicPr>
          <p:cNvPr id="6" name="Picture 5">
            <a:extLst>
              <a:ext uri="{FF2B5EF4-FFF2-40B4-BE49-F238E27FC236}">
                <a16:creationId xmlns:a16="http://schemas.microsoft.com/office/drawing/2014/main" id="{916C0D21-9F37-44B6-9756-AE33E543E42A}"/>
              </a:ext>
            </a:extLst>
          </p:cNvPr>
          <p:cNvPicPr>
            <a:picLocks noChangeAspect="1"/>
          </p:cNvPicPr>
          <p:nvPr/>
        </p:nvPicPr>
        <p:blipFill>
          <a:blip r:embed="rId3"/>
          <a:stretch>
            <a:fillRect/>
          </a:stretch>
        </p:blipFill>
        <p:spPr>
          <a:xfrm>
            <a:off x="6506936" y="922953"/>
            <a:ext cx="5448300" cy="5181600"/>
          </a:xfrm>
          <a:prstGeom prst="rect">
            <a:avLst/>
          </a:prstGeom>
        </p:spPr>
      </p:pic>
    </p:spTree>
    <p:extLst>
      <p:ext uri="{BB962C8B-B14F-4D97-AF65-F5344CB8AC3E}">
        <p14:creationId xmlns:p14="http://schemas.microsoft.com/office/powerpoint/2010/main" val="28446228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790768" y="1389287"/>
            <a:ext cx="3452327" cy="290224"/>
          </a:xfrm>
          <a:prstGeom prst="rect">
            <a:avLst/>
          </a:prstGeom>
          <a:noFill/>
        </p:spPr>
        <p:txBody>
          <a:bodyPr wrap="square" lIns="0" tIns="0" rIns="0" bIns="0" rtlCol="0">
            <a:noAutofit/>
          </a:bodyPr>
          <a:lstStyle/>
          <a:p>
            <a:pPr algn="ctr">
              <a:lnSpc>
                <a:spcPct val="90000"/>
              </a:lnSpc>
              <a:spcBef>
                <a:spcPts val="1000"/>
              </a:spcBef>
            </a:pPr>
            <a:r>
              <a:rPr lang="en-US" sz="1400" b="1" dirty="0"/>
              <a:t>Save project and Update It</a:t>
            </a:r>
          </a:p>
        </p:txBody>
      </p:sp>
      <p:pic>
        <p:nvPicPr>
          <p:cNvPr id="4" name="Picture 3">
            <a:extLst>
              <a:ext uri="{FF2B5EF4-FFF2-40B4-BE49-F238E27FC236}">
                <a16:creationId xmlns:a16="http://schemas.microsoft.com/office/drawing/2014/main" id="{E44ACA6C-96BB-422C-BD57-14170CD15481}"/>
              </a:ext>
            </a:extLst>
          </p:cNvPr>
          <p:cNvPicPr>
            <a:picLocks noChangeAspect="1"/>
          </p:cNvPicPr>
          <p:nvPr/>
        </p:nvPicPr>
        <p:blipFill>
          <a:blip r:embed="rId2"/>
          <a:stretch>
            <a:fillRect/>
          </a:stretch>
        </p:blipFill>
        <p:spPr>
          <a:xfrm>
            <a:off x="5075908" y="158619"/>
            <a:ext cx="5511169" cy="6232849"/>
          </a:xfrm>
          <a:prstGeom prst="rect">
            <a:avLst/>
          </a:prstGeom>
        </p:spPr>
      </p:pic>
    </p:spTree>
    <p:extLst>
      <p:ext uri="{BB962C8B-B14F-4D97-AF65-F5344CB8AC3E}">
        <p14:creationId xmlns:p14="http://schemas.microsoft.com/office/powerpoint/2010/main" val="34253784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706792" y="1426609"/>
            <a:ext cx="3174743" cy="290224"/>
          </a:xfrm>
          <a:prstGeom prst="rect">
            <a:avLst/>
          </a:prstGeom>
          <a:noFill/>
        </p:spPr>
        <p:txBody>
          <a:bodyPr wrap="square" lIns="0" tIns="0" rIns="0" bIns="0" rtlCol="0">
            <a:noAutofit/>
          </a:bodyPr>
          <a:lstStyle/>
          <a:p>
            <a:pPr algn="ctr">
              <a:lnSpc>
                <a:spcPct val="90000"/>
              </a:lnSpc>
              <a:spcBef>
                <a:spcPts val="1000"/>
              </a:spcBef>
            </a:pPr>
            <a:r>
              <a:rPr lang="en-US" sz="1400" b="1" dirty="0"/>
              <a:t>Add this code to main class:</a:t>
            </a:r>
          </a:p>
        </p:txBody>
      </p:sp>
      <p:pic>
        <p:nvPicPr>
          <p:cNvPr id="2" name="Picture 1">
            <a:extLst>
              <a:ext uri="{FF2B5EF4-FFF2-40B4-BE49-F238E27FC236}">
                <a16:creationId xmlns:a16="http://schemas.microsoft.com/office/drawing/2014/main" id="{57CB30A9-EFC5-43E0-9DEF-1D1DD25D3B15}"/>
              </a:ext>
            </a:extLst>
          </p:cNvPr>
          <p:cNvPicPr>
            <a:picLocks noChangeAspect="1"/>
          </p:cNvPicPr>
          <p:nvPr/>
        </p:nvPicPr>
        <p:blipFill>
          <a:blip r:embed="rId2"/>
          <a:stretch>
            <a:fillRect/>
          </a:stretch>
        </p:blipFill>
        <p:spPr>
          <a:xfrm>
            <a:off x="4791561" y="1302593"/>
            <a:ext cx="5762625" cy="3838575"/>
          </a:xfrm>
          <a:prstGeom prst="rect">
            <a:avLst/>
          </a:prstGeom>
        </p:spPr>
      </p:pic>
    </p:spTree>
    <p:extLst>
      <p:ext uri="{BB962C8B-B14F-4D97-AF65-F5344CB8AC3E}">
        <p14:creationId xmlns:p14="http://schemas.microsoft.com/office/powerpoint/2010/main" val="2662607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706792" y="1426609"/>
            <a:ext cx="3174743" cy="290224"/>
          </a:xfrm>
          <a:prstGeom prst="rect">
            <a:avLst/>
          </a:prstGeom>
          <a:noFill/>
        </p:spPr>
        <p:txBody>
          <a:bodyPr wrap="square" lIns="0" tIns="0" rIns="0" bIns="0" rtlCol="0">
            <a:noAutofit/>
          </a:bodyPr>
          <a:lstStyle/>
          <a:p>
            <a:pPr algn="ctr">
              <a:lnSpc>
                <a:spcPct val="90000"/>
              </a:lnSpc>
              <a:spcBef>
                <a:spcPts val="1000"/>
              </a:spcBef>
            </a:pPr>
            <a:r>
              <a:rPr lang="en-US" sz="1400" b="1" dirty="0"/>
              <a:t>Create a </a:t>
            </a:r>
            <a:r>
              <a:rPr lang="en-US" sz="1400" b="1" dirty="0" err="1"/>
              <a:t>MyHtmlHandler</a:t>
            </a:r>
            <a:r>
              <a:rPr lang="en-US" sz="1400" b="1" dirty="0"/>
              <a:t> class</a:t>
            </a:r>
          </a:p>
        </p:txBody>
      </p:sp>
      <p:pic>
        <p:nvPicPr>
          <p:cNvPr id="4" name="Picture 3">
            <a:extLst>
              <a:ext uri="{FF2B5EF4-FFF2-40B4-BE49-F238E27FC236}">
                <a16:creationId xmlns:a16="http://schemas.microsoft.com/office/drawing/2014/main" id="{327ED077-9FE5-4D22-B4BB-E8FDBCFF375F}"/>
              </a:ext>
            </a:extLst>
          </p:cNvPr>
          <p:cNvPicPr>
            <a:picLocks noChangeAspect="1"/>
          </p:cNvPicPr>
          <p:nvPr/>
        </p:nvPicPr>
        <p:blipFill>
          <a:blip r:embed="rId2"/>
          <a:stretch>
            <a:fillRect/>
          </a:stretch>
        </p:blipFill>
        <p:spPr>
          <a:xfrm>
            <a:off x="706792" y="2172089"/>
            <a:ext cx="10306050" cy="3390900"/>
          </a:xfrm>
          <a:prstGeom prst="rect">
            <a:avLst/>
          </a:prstGeom>
        </p:spPr>
      </p:pic>
    </p:spTree>
    <p:extLst>
      <p:ext uri="{BB962C8B-B14F-4D97-AF65-F5344CB8AC3E}">
        <p14:creationId xmlns:p14="http://schemas.microsoft.com/office/powerpoint/2010/main" val="11762888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884074" y="1398617"/>
            <a:ext cx="3174743" cy="290224"/>
          </a:xfrm>
          <a:prstGeom prst="rect">
            <a:avLst/>
          </a:prstGeom>
          <a:noFill/>
        </p:spPr>
        <p:txBody>
          <a:bodyPr wrap="square" lIns="0" tIns="0" rIns="0" bIns="0" rtlCol="0">
            <a:noAutofit/>
          </a:bodyPr>
          <a:lstStyle/>
          <a:p>
            <a:pPr algn="ctr">
              <a:lnSpc>
                <a:spcPct val="90000"/>
              </a:lnSpc>
              <a:spcBef>
                <a:spcPts val="1000"/>
              </a:spcBef>
            </a:pPr>
            <a:r>
              <a:rPr lang="en-US" sz="1400" b="1" dirty="0"/>
              <a:t>Create a </a:t>
            </a:r>
            <a:r>
              <a:rPr lang="en-US" sz="1400" b="1" dirty="0" err="1"/>
              <a:t>MyStringHandler</a:t>
            </a:r>
            <a:r>
              <a:rPr lang="en-US" sz="1400" b="1" dirty="0"/>
              <a:t> class</a:t>
            </a:r>
          </a:p>
        </p:txBody>
      </p:sp>
      <p:pic>
        <p:nvPicPr>
          <p:cNvPr id="2" name="Picture 1">
            <a:extLst>
              <a:ext uri="{FF2B5EF4-FFF2-40B4-BE49-F238E27FC236}">
                <a16:creationId xmlns:a16="http://schemas.microsoft.com/office/drawing/2014/main" id="{0125032B-DB9A-4037-A432-DA428DD6FF59}"/>
              </a:ext>
            </a:extLst>
          </p:cNvPr>
          <p:cNvPicPr>
            <a:picLocks noChangeAspect="1"/>
          </p:cNvPicPr>
          <p:nvPr/>
        </p:nvPicPr>
        <p:blipFill>
          <a:blip r:embed="rId2"/>
          <a:stretch>
            <a:fillRect/>
          </a:stretch>
        </p:blipFill>
        <p:spPr>
          <a:xfrm>
            <a:off x="3300412" y="2144097"/>
            <a:ext cx="5591175" cy="3390900"/>
          </a:xfrm>
          <a:prstGeom prst="rect">
            <a:avLst/>
          </a:prstGeom>
        </p:spPr>
      </p:pic>
    </p:spTree>
    <p:extLst>
      <p:ext uri="{BB962C8B-B14F-4D97-AF65-F5344CB8AC3E}">
        <p14:creationId xmlns:p14="http://schemas.microsoft.com/office/powerpoint/2010/main" val="2969518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56541-78A6-41E0-97E8-7C7B34CBE99F}"/>
              </a:ext>
            </a:extLst>
          </p:cNvPr>
          <p:cNvSpPr txBox="1"/>
          <p:nvPr/>
        </p:nvSpPr>
        <p:spPr>
          <a:xfrm>
            <a:off x="884074" y="1398617"/>
            <a:ext cx="3174743" cy="290224"/>
          </a:xfrm>
          <a:prstGeom prst="rect">
            <a:avLst/>
          </a:prstGeom>
          <a:noFill/>
        </p:spPr>
        <p:txBody>
          <a:bodyPr wrap="square" lIns="0" tIns="0" rIns="0" bIns="0" rtlCol="0">
            <a:noAutofit/>
          </a:bodyPr>
          <a:lstStyle/>
          <a:p>
            <a:pPr algn="ctr">
              <a:lnSpc>
                <a:spcPct val="90000"/>
              </a:lnSpc>
              <a:spcBef>
                <a:spcPts val="1000"/>
              </a:spcBef>
            </a:pPr>
            <a:r>
              <a:rPr lang="en-US" sz="1400" b="1" dirty="0"/>
              <a:t>Run the app and check the API`s</a:t>
            </a:r>
          </a:p>
        </p:txBody>
      </p:sp>
      <p:pic>
        <p:nvPicPr>
          <p:cNvPr id="4" name="Picture 3">
            <a:extLst>
              <a:ext uri="{FF2B5EF4-FFF2-40B4-BE49-F238E27FC236}">
                <a16:creationId xmlns:a16="http://schemas.microsoft.com/office/drawing/2014/main" id="{30DB9B71-17B8-4B6A-BEBD-424F8F66064C}"/>
              </a:ext>
            </a:extLst>
          </p:cNvPr>
          <p:cNvPicPr>
            <a:picLocks noChangeAspect="1"/>
          </p:cNvPicPr>
          <p:nvPr/>
        </p:nvPicPr>
        <p:blipFill>
          <a:blip r:embed="rId2"/>
          <a:stretch>
            <a:fillRect/>
          </a:stretch>
        </p:blipFill>
        <p:spPr>
          <a:xfrm>
            <a:off x="2471445" y="1829189"/>
            <a:ext cx="6657975" cy="1333500"/>
          </a:xfrm>
          <a:prstGeom prst="rect">
            <a:avLst/>
          </a:prstGeom>
        </p:spPr>
      </p:pic>
      <p:pic>
        <p:nvPicPr>
          <p:cNvPr id="5" name="Picture 4">
            <a:extLst>
              <a:ext uri="{FF2B5EF4-FFF2-40B4-BE49-F238E27FC236}">
                <a16:creationId xmlns:a16="http://schemas.microsoft.com/office/drawing/2014/main" id="{E03CEAA3-547A-4049-AA2E-1A0D4581482F}"/>
              </a:ext>
            </a:extLst>
          </p:cNvPr>
          <p:cNvPicPr>
            <a:picLocks noChangeAspect="1"/>
          </p:cNvPicPr>
          <p:nvPr/>
        </p:nvPicPr>
        <p:blipFill>
          <a:blip r:embed="rId3"/>
          <a:stretch>
            <a:fillRect/>
          </a:stretch>
        </p:blipFill>
        <p:spPr>
          <a:xfrm>
            <a:off x="2471445" y="3247054"/>
            <a:ext cx="3905250" cy="2257425"/>
          </a:xfrm>
          <a:prstGeom prst="rect">
            <a:avLst/>
          </a:prstGeom>
        </p:spPr>
      </p:pic>
    </p:spTree>
    <p:extLst>
      <p:ext uri="{BB962C8B-B14F-4D97-AF65-F5344CB8AC3E}">
        <p14:creationId xmlns:p14="http://schemas.microsoft.com/office/powerpoint/2010/main" val="31108607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40239" y="231319"/>
            <a:ext cx="3911522" cy="828000"/>
          </a:xfrm>
        </p:spPr>
        <p:txBody>
          <a:bodyPr/>
          <a:lstStyle/>
          <a:p>
            <a:r>
              <a:rPr lang="en-US" b="1" dirty="0"/>
              <a:t>That`s it for</a:t>
            </a:r>
            <a:br>
              <a:rPr lang="en-US" b="1" dirty="0"/>
            </a:br>
            <a:r>
              <a:rPr lang="en-US" b="1" dirty="0"/>
              <a:t> today</a:t>
            </a:r>
          </a:p>
        </p:txBody>
      </p:sp>
      <p:sp>
        <p:nvSpPr>
          <p:cNvPr id="19" name="Shape 183">
            <a:extLst>
              <a:ext uri="{FF2B5EF4-FFF2-40B4-BE49-F238E27FC236}">
                <a16:creationId xmlns:a16="http://schemas.microsoft.com/office/drawing/2014/main" id="{C1525652-F183-4274-9FC9-393EFEC1C570}"/>
              </a:ext>
            </a:extLst>
          </p:cNvPr>
          <p:cNvSpPr txBox="1">
            <a:spLocks/>
          </p:cNvSpPr>
          <p:nvPr/>
        </p:nvSpPr>
        <p:spPr>
          <a:xfrm>
            <a:off x="3109950" y="2284451"/>
            <a:ext cx="5972100" cy="635999"/>
          </a:xfrm>
          <a:prstGeom prst="rect">
            <a:avLst/>
          </a:prstGeom>
        </p:spPr>
        <p:txBody>
          <a:bodyPr vert="horz" wrap="square" lIns="91425" tIns="91425" rIns="91425" bIns="91425" rtlCol="0" anchor="b" anchorCtr="0">
            <a:noAutofit/>
          </a:bodyPr>
          <a:lstStyle>
            <a:lvl1pPr algn="ctr" defTabSz="914363" rtl="0" eaLnBrk="1" latinLnBrk="0" hangingPunct="1">
              <a:lnSpc>
                <a:spcPts val="2300"/>
              </a:lnSpc>
              <a:spcBef>
                <a:spcPct val="0"/>
              </a:spcBef>
              <a:buNone/>
              <a:defRPr sz="2200" b="0" i="0" kern="1200" cap="all" spc="300" baseline="0">
                <a:solidFill>
                  <a:schemeClr val="tx1"/>
                </a:solidFill>
                <a:effectLst/>
                <a:latin typeface="Arial" charset="0"/>
                <a:ea typeface="Arial" charset="0"/>
                <a:cs typeface="Arial" charset="0"/>
              </a:defRPr>
            </a:lvl1pPr>
          </a:lstStyle>
          <a:p>
            <a:pPr>
              <a:spcBef>
                <a:spcPts val="0"/>
              </a:spcBef>
            </a:pPr>
            <a:r>
              <a:rPr lang="en" b="1" dirty="0"/>
              <a:t>Session review</a:t>
            </a:r>
          </a:p>
        </p:txBody>
      </p:sp>
      <p:sp>
        <p:nvSpPr>
          <p:cNvPr id="20" name="Shape 184">
            <a:extLst>
              <a:ext uri="{FF2B5EF4-FFF2-40B4-BE49-F238E27FC236}">
                <a16:creationId xmlns:a16="http://schemas.microsoft.com/office/drawing/2014/main" id="{6B02505A-A517-4986-90E7-2B997DEBC28D}"/>
              </a:ext>
            </a:extLst>
          </p:cNvPr>
          <p:cNvSpPr txBox="1">
            <a:spLocks/>
          </p:cNvSpPr>
          <p:nvPr/>
        </p:nvSpPr>
        <p:spPr>
          <a:xfrm>
            <a:off x="3109950" y="3031479"/>
            <a:ext cx="5972100" cy="2764500"/>
          </a:xfrm>
          <a:prstGeom prst="rect">
            <a:avLst/>
          </a:prstGeom>
        </p:spPr>
        <p:txBody>
          <a:bodyPr lIns="91425" tIns="91425" rIns="91425" bIns="91425"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28600">
              <a:spcBef>
                <a:spcPts val="0"/>
              </a:spcBef>
            </a:pPr>
            <a:r>
              <a:rPr lang="en-US" dirty="0"/>
              <a:t>-You learned about requests</a:t>
            </a:r>
            <a:endParaRPr lang="en-US" dirty="0">
              <a:sym typeface="Wingdings" pitchFamily="2" charset="2"/>
            </a:endParaRPr>
          </a:p>
          <a:p>
            <a:pPr marL="457200" indent="-228600">
              <a:spcBef>
                <a:spcPts val="0"/>
              </a:spcBef>
            </a:pPr>
            <a:r>
              <a:rPr lang="en-US" dirty="0">
                <a:sym typeface="Wingdings" pitchFamily="2" charset="2"/>
              </a:rPr>
              <a:t>-You know how create a webserver</a:t>
            </a:r>
            <a:endParaRPr lang="en-US" dirty="0"/>
          </a:p>
          <a:p>
            <a:pPr marL="457200" indent="-228600">
              <a:spcBef>
                <a:spcPts val="0"/>
              </a:spcBef>
            </a:pPr>
            <a:r>
              <a:rPr lang="en-US" dirty="0"/>
              <a:t>-You know how to map </a:t>
            </a:r>
            <a:r>
              <a:rPr lang="en-US" dirty="0" err="1"/>
              <a:t>servelts</a:t>
            </a:r>
            <a:endParaRPr lang="en-US" dirty="0"/>
          </a:p>
          <a:p>
            <a:pPr marL="457200" indent="-228600">
              <a:spcBef>
                <a:spcPts val="0"/>
              </a:spcBef>
            </a:pPr>
            <a:r>
              <a:rPr lang="en-US" dirty="0"/>
              <a:t>-You learned how to handle incoming requests</a:t>
            </a:r>
          </a:p>
          <a:p>
            <a:pPr marL="457200" indent="-228600">
              <a:spcBef>
                <a:spcPts val="0"/>
              </a:spcBef>
            </a:pPr>
            <a:endParaRPr lang="en-US" dirty="0"/>
          </a:p>
          <a:p>
            <a:pPr marL="457200" indent="-228600">
              <a:spcBef>
                <a:spcPts val="0"/>
              </a:spcBef>
            </a:pPr>
            <a:endParaRPr lang="en-US" dirty="0"/>
          </a:p>
          <a:p>
            <a:pPr marL="457200" indent="-228600">
              <a:spcBef>
                <a:spcPts val="0"/>
              </a:spcBef>
            </a:pPr>
            <a:r>
              <a:rPr lang="en-US" b="1" dirty="0"/>
              <a:t>GOOD JOB! </a:t>
            </a:r>
            <a:r>
              <a:rPr lang="en-US" b="1" dirty="0">
                <a:sym typeface="Wingdings" panose="05000000000000000000" pitchFamily="2" charset="2"/>
              </a:rPr>
              <a:t></a:t>
            </a:r>
            <a:endParaRPr lang="en-US" b="1" dirty="0"/>
          </a:p>
          <a:p>
            <a:pPr>
              <a:spcBef>
                <a:spcPts val="0"/>
              </a:spcBef>
            </a:pPr>
            <a:endParaRPr lang="en-US" dirty="0"/>
          </a:p>
        </p:txBody>
      </p:sp>
    </p:spTree>
    <p:extLst>
      <p:ext uri="{BB962C8B-B14F-4D97-AF65-F5344CB8AC3E}">
        <p14:creationId xmlns:p14="http://schemas.microsoft.com/office/powerpoint/2010/main" val="15467639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3707609" y="2521076"/>
            <a:ext cx="5635199" cy="1159799"/>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7200" dirty="0"/>
              <a:t>What is a webserver?</a:t>
            </a:r>
            <a:endParaRPr lang="en" sz="7200"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At the most basic level, whenever a browser needs a file which is hosted on a web server, the browser requests the file via HTTP. When the request reaches the correct web server (hardware), the HTTP server (software) accepts request, finds the requested document (if it doesn't then a 404 response is returned), and sends it back to the browser, also through HTTP.</a:t>
            </a:r>
            <a:endParaRPr lang="en" dirty="0"/>
          </a:p>
        </p:txBody>
      </p:sp>
    </p:spTree>
    <p:extLst>
      <p:ext uri="{BB962C8B-B14F-4D97-AF65-F5344CB8AC3E}">
        <p14:creationId xmlns:p14="http://schemas.microsoft.com/office/powerpoint/2010/main" val="19268497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156996" y="1007706"/>
            <a:ext cx="5906278" cy="914400"/>
          </a:xfrm>
          <a:prstGeom prst="rect">
            <a:avLst/>
          </a:prstGeom>
          <a:noFill/>
        </p:spPr>
        <p:txBody>
          <a:bodyPr wrap="none" lIns="0" tIns="0" rIns="0" bIns="0" rtlCol="0">
            <a:noAutofit/>
          </a:bodyPr>
          <a:lstStyle/>
          <a:p>
            <a:r>
              <a:rPr lang="en-US" sz="4400" b="1" dirty="0">
                <a:solidFill>
                  <a:schemeClr val="tx2"/>
                </a:solidFill>
              </a:rPr>
              <a:t>How a webserver works?</a:t>
            </a:r>
          </a:p>
        </p:txBody>
      </p:sp>
      <p:pic>
        <p:nvPicPr>
          <p:cNvPr id="4" name="Picture 3">
            <a:extLst>
              <a:ext uri="{FF2B5EF4-FFF2-40B4-BE49-F238E27FC236}">
                <a16:creationId xmlns:a16="http://schemas.microsoft.com/office/drawing/2014/main" id="{8DD10FC9-6994-4596-9DA7-D65A0B361A40}"/>
              </a:ext>
            </a:extLst>
          </p:cNvPr>
          <p:cNvPicPr>
            <a:picLocks noChangeAspect="1"/>
          </p:cNvPicPr>
          <p:nvPr/>
        </p:nvPicPr>
        <p:blipFill>
          <a:blip r:embed="rId2"/>
          <a:stretch>
            <a:fillRect/>
          </a:stretch>
        </p:blipFill>
        <p:spPr>
          <a:xfrm>
            <a:off x="3233737" y="2286000"/>
            <a:ext cx="5724525" cy="2286000"/>
          </a:xfrm>
          <a:prstGeom prst="rect">
            <a:avLst/>
          </a:prstGeom>
        </p:spPr>
      </p:pic>
    </p:spTree>
    <p:extLst>
      <p:ext uri="{BB962C8B-B14F-4D97-AF65-F5344CB8AC3E}">
        <p14:creationId xmlns:p14="http://schemas.microsoft.com/office/powerpoint/2010/main" val="11144924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222310" y="1007706"/>
            <a:ext cx="5906278" cy="914400"/>
          </a:xfrm>
          <a:prstGeom prst="rect">
            <a:avLst/>
          </a:prstGeom>
          <a:noFill/>
        </p:spPr>
        <p:txBody>
          <a:bodyPr wrap="none" lIns="0" tIns="0" rIns="0" bIns="0" rtlCol="0">
            <a:noAutofit/>
          </a:bodyPr>
          <a:lstStyle/>
          <a:p>
            <a:r>
              <a:rPr lang="en-US" sz="4400" b="1" dirty="0">
                <a:solidFill>
                  <a:schemeClr val="tx2"/>
                </a:solidFill>
              </a:rPr>
              <a:t>What are request?</a:t>
            </a:r>
          </a:p>
        </p:txBody>
      </p:sp>
      <p:sp>
        <p:nvSpPr>
          <p:cNvPr id="3" name="TextBox 2">
            <a:extLst>
              <a:ext uri="{FF2B5EF4-FFF2-40B4-BE49-F238E27FC236}">
                <a16:creationId xmlns:a16="http://schemas.microsoft.com/office/drawing/2014/main" id="{4F14D3AC-5186-4F0C-BA01-8328B6CEA687}"/>
              </a:ext>
            </a:extLst>
          </p:cNvPr>
          <p:cNvSpPr txBox="1"/>
          <p:nvPr/>
        </p:nvSpPr>
        <p:spPr>
          <a:xfrm>
            <a:off x="1449355" y="2771192"/>
            <a:ext cx="9293290" cy="1138335"/>
          </a:xfrm>
          <a:prstGeom prst="rect">
            <a:avLst/>
          </a:prstGeom>
          <a:noFill/>
        </p:spPr>
        <p:txBody>
          <a:bodyPr wrap="square" lIns="0" tIns="0" rIns="0" bIns="0" rtlCol="0">
            <a:noAutofit/>
          </a:bodyPr>
          <a:lstStyle/>
          <a:p>
            <a:pPr>
              <a:lnSpc>
                <a:spcPct val="90000"/>
              </a:lnSpc>
              <a:spcBef>
                <a:spcPts val="1000"/>
              </a:spcBef>
            </a:pPr>
            <a:r>
              <a:rPr lang="en-US" sz="1900" dirty="0"/>
              <a:t>HTTP defines a set of request methods to indicate the desired action to be performed for a given resource. Although they can also be nouns, these request methods are sometimes referred as HTTP verbs. Each of them implements a different semantic, but some common features are shared by a group of them</a:t>
            </a:r>
          </a:p>
        </p:txBody>
      </p:sp>
    </p:spTree>
    <p:extLst>
      <p:ext uri="{BB962C8B-B14F-4D97-AF65-F5344CB8AC3E}">
        <p14:creationId xmlns:p14="http://schemas.microsoft.com/office/powerpoint/2010/main" val="33227752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156996" y="1007706"/>
            <a:ext cx="5906278" cy="914400"/>
          </a:xfrm>
          <a:prstGeom prst="rect">
            <a:avLst/>
          </a:prstGeom>
          <a:noFill/>
        </p:spPr>
        <p:txBody>
          <a:bodyPr wrap="none" lIns="0" tIns="0" rIns="0" bIns="0" rtlCol="0">
            <a:noAutofit/>
          </a:bodyPr>
          <a:lstStyle/>
          <a:p>
            <a:r>
              <a:rPr lang="en-US" sz="4400" b="1" dirty="0">
                <a:solidFill>
                  <a:schemeClr val="tx2"/>
                </a:solidFill>
              </a:rPr>
              <a:t>Request Types(common)</a:t>
            </a:r>
          </a:p>
        </p:txBody>
      </p:sp>
      <p:sp>
        <p:nvSpPr>
          <p:cNvPr id="3" name="TextBox 2">
            <a:extLst>
              <a:ext uri="{FF2B5EF4-FFF2-40B4-BE49-F238E27FC236}">
                <a16:creationId xmlns:a16="http://schemas.microsoft.com/office/drawing/2014/main" id="{89E41FA0-A3E5-485B-B1C3-6E49FAF50FD7}"/>
              </a:ext>
            </a:extLst>
          </p:cNvPr>
          <p:cNvSpPr txBox="1"/>
          <p:nvPr/>
        </p:nvSpPr>
        <p:spPr>
          <a:xfrm>
            <a:off x="606490" y="2080727"/>
            <a:ext cx="10767526" cy="3377681"/>
          </a:xfrm>
          <a:prstGeom prst="rect">
            <a:avLst/>
          </a:prstGeom>
          <a:noFill/>
        </p:spPr>
        <p:txBody>
          <a:bodyPr wrap="square" lIns="0" tIns="0" rIns="0" bIns="0" rtlCol="0">
            <a:noAutofit/>
          </a:bodyPr>
          <a:lstStyle/>
          <a:p>
            <a:pPr>
              <a:lnSpc>
                <a:spcPct val="90000"/>
              </a:lnSpc>
              <a:spcBef>
                <a:spcPts val="1000"/>
              </a:spcBef>
            </a:pPr>
            <a:r>
              <a:rPr lang="en-US" sz="3600" b="1" dirty="0">
                <a:solidFill>
                  <a:srgbClr val="0070C0"/>
                </a:solidFill>
              </a:rPr>
              <a:t>GET</a:t>
            </a:r>
          </a:p>
          <a:p>
            <a:pPr>
              <a:lnSpc>
                <a:spcPct val="90000"/>
              </a:lnSpc>
              <a:spcBef>
                <a:spcPts val="1000"/>
              </a:spcBef>
            </a:pPr>
            <a:r>
              <a:rPr lang="en-US" sz="1900" dirty="0"/>
              <a:t>The GET method requests a representation of the specified resource. Requests using GET should only retrieve data.</a:t>
            </a:r>
          </a:p>
          <a:p>
            <a:pPr>
              <a:lnSpc>
                <a:spcPct val="90000"/>
              </a:lnSpc>
              <a:spcBef>
                <a:spcPts val="1000"/>
              </a:spcBef>
            </a:pPr>
            <a:r>
              <a:rPr lang="en-US" sz="3200" b="1" dirty="0">
                <a:solidFill>
                  <a:srgbClr val="0070C0"/>
                </a:solidFill>
              </a:rPr>
              <a:t>POST</a:t>
            </a:r>
          </a:p>
          <a:p>
            <a:pPr>
              <a:lnSpc>
                <a:spcPct val="90000"/>
              </a:lnSpc>
              <a:spcBef>
                <a:spcPts val="1000"/>
              </a:spcBef>
            </a:pPr>
            <a:r>
              <a:rPr lang="en-US" sz="1900" dirty="0"/>
              <a:t>The POST method is used to submit an entity to the specified resource, often causing a change in state or side effects on the server.</a:t>
            </a:r>
          </a:p>
        </p:txBody>
      </p:sp>
    </p:spTree>
    <p:extLst>
      <p:ext uri="{BB962C8B-B14F-4D97-AF65-F5344CB8AC3E}">
        <p14:creationId xmlns:p14="http://schemas.microsoft.com/office/powerpoint/2010/main" val="33192470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156996" y="1007706"/>
            <a:ext cx="5906278" cy="914400"/>
          </a:xfrm>
          <a:prstGeom prst="rect">
            <a:avLst/>
          </a:prstGeom>
          <a:noFill/>
        </p:spPr>
        <p:txBody>
          <a:bodyPr wrap="none" lIns="0" tIns="0" rIns="0" bIns="0" rtlCol="0">
            <a:noAutofit/>
          </a:bodyPr>
          <a:lstStyle/>
          <a:p>
            <a:r>
              <a:rPr lang="en-US" sz="4400" b="1" dirty="0">
                <a:solidFill>
                  <a:schemeClr val="tx2"/>
                </a:solidFill>
              </a:rPr>
              <a:t>Request types(rare/unused)</a:t>
            </a:r>
          </a:p>
        </p:txBody>
      </p:sp>
      <p:sp>
        <p:nvSpPr>
          <p:cNvPr id="3" name="TextBox 2">
            <a:extLst>
              <a:ext uri="{FF2B5EF4-FFF2-40B4-BE49-F238E27FC236}">
                <a16:creationId xmlns:a16="http://schemas.microsoft.com/office/drawing/2014/main" id="{0C856541-78A6-41E0-97E8-7C7B34CBE99F}"/>
              </a:ext>
            </a:extLst>
          </p:cNvPr>
          <p:cNvSpPr txBox="1"/>
          <p:nvPr/>
        </p:nvSpPr>
        <p:spPr>
          <a:xfrm>
            <a:off x="494522" y="1800808"/>
            <a:ext cx="10916817" cy="4320074"/>
          </a:xfrm>
          <a:prstGeom prst="rect">
            <a:avLst/>
          </a:prstGeom>
          <a:noFill/>
        </p:spPr>
        <p:txBody>
          <a:bodyPr wrap="square" lIns="0" tIns="0" rIns="0" bIns="0" rtlCol="0">
            <a:noAutofit/>
          </a:bodyPr>
          <a:lstStyle/>
          <a:p>
            <a:pPr>
              <a:lnSpc>
                <a:spcPct val="90000"/>
              </a:lnSpc>
              <a:spcBef>
                <a:spcPts val="1000"/>
              </a:spcBef>
            </a:pPr>
            <a:r>
              <a:rPr lang="en-US" sz="1400" b="1" dirty="0">
                <a:solidFill>
                  <a:srgbClr val="0070C0"/>
                </a:solidFill>
              </a:rPr>
              <a:t>HEAD</a:t>
            </a:r>
          </a:p>
          <a:p>
            <a:pPr>
              <a:lnSpc>
                <a:spcPct val="90000"/>
              </a:lnSpc>
              <a:spcBef>
                <a:spcPts val="1000"/>
              </a:spcBef>
            </a:pPr>
            <a:r>
              <a:rPr lang="en-US" sz="1400" dirty="0"/>
              <a:t>The HEAD method asks for a response identical to that of a GET request, but without the response body.</a:t>
            </a:r>
          </a:p>
          <a:p>
            <a:pPr>
              <a:lnSpc>
                <a:spcPct val="90000"/>
              </a:lnSpc>
              <a:spcBef>
                <a:spcPts val="1000"/>
              </a:spcBef>
            </a:pPr>
            <a:r>
              <a:rPr lang="en-US" sz="1400" b="1" dirty="0">
                <a:solidFill>
                  <a:srgbClr val="0070C0"/>
                </a:solidFill>
              </a:rPr>
              <a:t>PUT</a:t>
            </a:r>
          </a:p>
          <a:p>
            <a:pPr>
              <a:lnSpc>
                <a:spcPct val="90000"/>
              </a:lnSpc>
              <a:spcBef>
                <a:spcPts val="1000"/>
              </a:spcBef>
            </a:pPr>
            <a:r>
              <a:rPr lang="en-US" sz="1400" dirty="0"/>
              <a:t>The PUT method replaces all current representations of the target resource with the request payload.</a:t>
            </a:r>
          </a:p>
          <a:p>
            <a:pPr>
              <a:lnSpc>
                <a:spcPct val="90000"/>
              </a:lnSpc>
              <a:spcBef>
                <a:spcPts val="1000"/>
              </a:spcBef>
            </a:pPr>
            <a:r>
              <a:rPr lang="en-US" sz="1400" b="1" dirty="0">
                <a:solidFill>
                  <a:srgbClr val="0070C0"/>
                </a:solidFill>
              </a:rPr>
              <a:t>DELETE</a:t>
            </a:r>
          </a:p>
          <a:p>
            <a:pPr>
              <a:lnSpc>
                <a:spcPct val="90000"/>
              </a:lnSpc>
              <a:spcBef>
                <a:spcPts val="1000"/>
              </a:spcBef>
            </a:pPr>
            <a:r>
              <a:rPr lang="en-US" sz="1400" dirty="0"/>
              <a:t>The DELETE method deletes the specified resource.</a:t>
            </a:r>
          </a:p>
          <a:p>
            <a:pPr>
              <a:lnSpc>
                <a:spcPct val="90000"/>
              </a:lnSpc>
              <a:spcBef>
                <a:spcPts val="1000"/>
              </a:spcBef>
            </a:pPr>
            <a:r>
              <a:rPr lang="en-US" sz="1400" b="1" dirty="0">
                <a:solidFill>
                  <a:srgbClr val="0070C0"/>
                </a:solidFill>
              </a:rPr>
              <a:t>CONNECT</a:t>
            </a:r>
          </a:p>
          <a:p>
            <a:pPr>
              <a:lnSpc>
                <a:spcPct val="90000"/>
              </a:lnSpc>
              <a:spcBef>
                <a:spcPts val="1000"/>
              </a:spcBef>
            </a:pPr>
            <a:r>
              <a:rPr lang="en-US" sz="1400" dirty="0"/>
              <a:t>The CONNECT method establishes a tunnel to the server identified by the target resource.</a:t>
            </a:r>
          </a:p>
          <a:p>
            <a:pPr>
              <a:lnSpc>
                <a:spcPct val="90000"/>
              </a:lnSpc>
              <a:spcBef>
                <a:spcPts val="1000"/>
              </a:spcBef>
            </a:pPr>
            <a:r>
              <a:rPr lang="en-US" sz="1400" b="1" dirty="0">
                <a:solidFill>
                  <a:srgbClr val="0070C0"/>
                </a:solidFill>
              </a:rPr>
              <a:t>OPTIONS</a:t>
            </a:r>
          </a:p>
          <a:p>
            <a:pPr>
              <a:lnSpc>
                <a:spcPct val="90000"/>
              </a:lnSpc>
              <a:spcBef>
                <a:spcPts val="1000"/>
              </a:spcBef>
            </a:pPr>
            <a:r>
              <a:rPr lang="en-US" sz="1400" dirty="0"/>
              <a:t>The OPTIONS method is used to describe the communication options for the target resource.</a:t>
            </a:r>
          </a:p>
          <a:p>
            <a:pPr>
              <a:lnSpc>
                <a:spcPct val="90000"/>
              </a:lnSpc>
              <a:spcBef>
                <a:spcPts val="1000"/>
              </a:spcBef>
            </a:pPr>
            <a:r>
              <a:rPr lang="en-US" sz="1400" b="1" dirty="0">
                <a:solidFill>
                  <a:srgbClr val="0070C0"/>
                </a:solidFill>
              </a:rPr>
              <a:t>TRACE</a:t>
            </a:r>
          </a:p>
          <a:p>
            <a:pPr>
              <a:lnSpc>
                <a:spcPct val="90000"/>
              </a:lnSpc>
              <a:spcBef>
                <a:spcPts val="1000"/>
              </a:spcBef>
            </a:pPr>
            <a:r>
              <a:rPr lang="en-US" sz="1400" dirty="0"/>
              <a:t>The TRACE method performs a message loop-back test along the path to the target resource.</a:t>
            </a:r>
          </a:p>
          <a:p>
            <a:pPr>
              <a:lnSpc>
                <a:spcPct val="90000"/>
              </a:lnSpc>
              <a:spcBef>
                <a:spcPts val="1000"/>
              </a:spcBef>
            </a:pPr>
            <a:r>
              <a:rPr lang="en-US" sz="1400" b="1" dirty="0">
                <a:solidFill>
                  <a:srgbClr val="0070C0"/>
                </a:solidFill>
              </a:rPr>
              <a:t>PATCH</a:t>
            </a:r>
          </a:p>
          <a:p>
            <a:pPr>
              <a:lnSpc>
                <a:spcPct val="90000"/>
              </a:lnSpc>
              <a:spcBef>
                <a:spcPts val="1000"/>
              </a:spcBef>
            </a:pPr>
            <a:r>
              <a:rPr lang="en-US" sz="1400" dirty="0"/>
              <a:t>The PATCH method is used to apply partial modifications to a resource.</a:t>
            </a:r>
          </a:p>
        </p:txBody>
      </p:sp>
    </p:spTree>
    <p:extLst>
      <p:ext uri="{BB962C8B-B14F-4D97-AF65-F5344CB8AC3E}">
        <p14:creationId xmlns:p14="http://schemas.microsoft.com/office/powerpoint/2010/main" val="34921573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What is MAVEN</a:t>
            </a:r>
          </a:p>
        </p:txBody>
      </p:sp>
      <p:sp>
        <p:nvSpPr>
          <p:cNvPr id="3" name="TextBox 2">
            <a:extLst>
              <a:ext uri="{FF2B5EF4-FFF2-40B4-BE49-F238E27FC236}">
                <a16:creationId xmlns:a16="http://schemas.microsoft.com/office/drawing/2014/main" id="{0C856541-78A6-41E0-97E8-7C7B34CBE99F}"/>
              </a:ext>
            </a:extLst>
          </p:cNvPr>
          <p:cNvSpPr txBox="1"/>
          <p:nvPr/>
        </p:nvSpPr>
        <p:spPr>
          <a:xfrm>
            <a:off x="821094" y="2164702"/>
            <a:ext cx="10580914" cy="3377682"/>
          </a:xfrm>
          <a:prstGeom prst="rect">
            <a:avLst/>
          </a:prstGeom>
          <a:noFill/>
        </p:spPr>
        <p:txBody>
          <a:bodyPr wrap="square" lIns="0" tIns="0" rIns="0" bIns="0" rtlCol="0">
            <a:noAutofit/>
          </a:bodyPr>
          <a:lstStyle/>
          <a:p>
            <a:pPr algn="ctr">
              <a:lnSpc>
                <a:spcPct val="90000"/>
              </a:lnSpc>
              <a:spcBef>
                <a:spcPts val="1000"/>
              </a:spcBef>
            </a:pPr>
            <a:r>
              <a:rPr lang="en-US" dirty="0"/>
              <a:t>Maven is a tool that can now be used for building and managing any Java-based project. </a:t>
            </a:r>
          </a:p>
          <a:p>
            <a:pPr algn="ctr">
              <a:lnSpc>
                <a:spcPct val="90000"/>
              </a:lnSpc>
              <a:spcBef>
                <a:spcPts val="1000"/>
              </a:spcBef>
            </a:pPr>
            <a:r>
              <a:rPr lang="en-US" sz="1400" dirty="0"/>
              <a:t>Maven’s primary goal is to allow a developer to comprehend the complete state of a development effort in the shortest period of time. In order to attain this goal there are several areas of concern that Maven attempts to deal with:</a:t>
            </a:r>
          </a:p>
          <a:p>
            <a:pPr algn="ctr">
              <a:lnSpc>
                <a:spcPct val="90000"/>
              </a:lnSpc>
              <a:spcBef>
                <a:spcPts val="1000"/>
              </a:spcBef>
            </a:pPr>
            <a:endParaRPr lang="en-US" sz="1400" dirty="0"/>
          </a:p>
          <a:p>
            <a:pPr algn="ctr">
              <a:lnSpc>
                <a:spcPct val="90000"/>
              </a:lnSpc>
              <a:spcBef>
                <a:spcPts val="1000"/>
              </a:spcBef>
            </a:pPr>
            <a:r>
              <a:rPr lang="en-US" sz="1400" dirty="0"/>
              <a:t>Making the build process easy</a:t>
            </a:r>
          </a:p>
          <a:p>
            <a:pPr algn="ctr">
              <a:lnSpc>
                <a:spcPct val="90000"/>
              </a:lnSpc>
              <a:spcBef>
                <a:spcPts val="1000"/>
              </a:spcBef>
            </a:pPr>
            <a:r>
              <a:rPr lang="en-US" sz="1400" dirty="0"/>
              <a:t>Providing a uniform build system</a:t>
            </a:r>
          </a:p>
          <a:p>
            <a:pPr algn="ctr">
              <a:lnSpc>
                <a:spcPct val="90000"/>
              </a:lnSpc>
              <a:spcBef>
                <a:spcPts val="1000"/>
              </a:spcBef>
            </a:pPr>
            <a:r>
              <a:rPr lang="en-US" sz="1400" dirty="0"/>
              <a:t>Providing quality project information</a:t>
            </a:r>
          </a:p>
          <a:p>
            <a:pPr algn="ctr">
              <a:lnSpc>
                <a:spcPct val="90000"/>
              </a:lnSpc>
              <a:spcBef>
                <a:spcPts val="1000"/>
              </a:spcBef>
            </a:pPr>
            <a:r>
              <a:rPr lang="en-US" sz="1400" dirty="0"/>
              <a:t>Providing guidelines for best practices development</a:t>
            </a:r>
          </a:p>
          <a:p>
            <a:pPr algn="ctr">
              <a:lnSpc>
                <a:spcPct val="90000"/>
              </a:lnSpc>
              <a:spcBef>
                <a:spcPts val="1000"/>
              </a:spcBef>
            </a:pPr>
            <a:r>
              <a:rPr lang="en-US" sz="1400" dirty="0"/>
              <a:t>Allowing transparent migration to new features</a:t>
            </a:r>
          </a:p>
        </p:txBody>
      </p:sp>
    </p:spTree>
    <p:extLst>
      <p:ext uri="{BB962C8B-B14F-4D97-AF65-F5344CB8AC3E}">
        <p14:creationId xmlns:p14="http://schemas.microsoft.com/office/powerpoint/2010/main" val="20484053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Maven POM file</a:t>
            </a:r>
          </a:p>
        </p:txBody>
      </p:sp>
      <p:sp>
        <p:nvSpPr>
          <p:cNvPr id="3" name="TextBox 2">
            <a:extLst>
              <a:ext uri="{FF2B5EF4-FFF2-40B4-BE49-F238E27FC236}">
                <a16:creationId xmlns:a16="http://schemas.microsoft.com/office/drawing/2014/main" id="{0C856541-78A6-41E0-97E8-7C7B34CBE99F}"/>
              </a:ext>
            </a:extLst>
          </p:cNvPr>
          <p:cNvSpPr txBox="1"/>
          <p:nvPr/>
        </p:nvSpPr>
        <p:spPr>
          <a:xfrm>
            <a:off x="821094" y="2164702"/>
            <a:ext cx="10580914" cy="3377682"/>
          </a:xfrm>
          <a:prstGeom prst="rect">
            <a:avLst/>
          </a:prstGeom>
          <a:noFill/>
        </p:spPr>
        <p:txBody>
          <a:bodyPr wrap="square" lIns="0" tIns="0" rIns="0" bIns="0" rtlCol="0">
            <a:noAutofit/>
          </a:bodyPr>
          <a:lstStyle/>
          <a:p>
            <a:pPr algn="ctr">
              <a:lnSpc>
                <a:spcPct val="90000"/>
              </a:lnSpc>
              <a:spcBef>
                <a:spcPts val="1000"/>
              </a:spcBef>
            </a:pPr>
            <a:r>
              <a:rPr lang="en-US" dirty="0"/>
              <a:t>A Project Object Model or POM is the fundamental unit of work in Maven. It is an XML file that contains information about the project and configuration details used by Maven to build the project. It contains default values for most projects. Examples for this is the build directory, which is target; the source directory, which is </a:t>
            </a:r>
            <a:r>
              <a:rPr lang="en-US" dirty="0" err="1"/>
              <a:t>src</a:t>
            </a:r>
            <a:r>
              <a:rPr lang="en-US" dirty="0"/>
              <a:t>/main/java; the test source directory, which is </a:t>
            </a:r>
            <a:r>
              <a:rPr lang="en-US" dirty="0" err="1"/>
              <a:t>src</a:t>
            </a:r>
            <a:r>
              <a:rPr lang="en-US" dirty="0"/>
              <a:t>/test/java; and so on. When executing a task or goal, Maven looks for the POM in the current directory. It reads the POM, gets the needed configuration information, then executes the goal.</a:t>
            </a:r>
            <a:endParaRPr lang="en-US" sz="1400" dirty="0"/>
          </a:p>
        </p:txBody>
      </p:sp>
    </p:spTree>
    <p:extLst>
      <p:ext uri="{BB962C8B-B14F-4D97-AF65-F5344CB8AC3E}">
        <p14:creationId xmlns:p14="http://schemas.microsoft.com/office/powerpoint/2010/main" val="256985312"/>
      </p:ext>
    </p:extLst>
  </p:cSld>
  <p:clrMapOvr>
    <a:masterClrMapping/>
  </p:clrMapOvr>
  <p:transition>
    <p:fade/>
  </p:transition>
</p:sld>
</file>

<file path=ppt/theme/theme1.xml><?xml version="1.0" encoding="utf-8"?>
<a:theme xmlns:a="http://schemas.openxmlformats.org/drawingml/2006/main" name="1_Title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0.xml><?xml version="1.0" encoding="utf-8"?>
<a:theme xmlns:a="http://schemas.openxmlformats.org/drawingml/2006/main" name="10_Thankyou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1.xml><?xml version="1.0" encoding="utf-8"?>
<a:theme xmlns:a="http://schemas.openxmlformats.org/drawingml/2006/main" name="11_Case Studi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solidFill>
              <a:schemeClr val="bg1"/>
            </a:solidFill>
          </a:defRPr>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Section">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3.xml><?xml version="1.0" encoding="utf-8"?>
<a:theme xmlns:a="http://schemas.openxmlformats.org/drawingml/2006/main" name="3_Title_Content">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4.xml><?xml version="1.0" encoding="utf-8"?>
<a:theme xmlns:a="http://schemas.openxmlformats.org/drawingml/2006/main" name="4_Team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5.xml><?xml version="1.0" encoding="utf-8"?>
<a:theme xmlns:a="http://schemas.openxmlformats.org/drawingml/2006/main" name="5_Title_Sub_Charts_Tabl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6.xml><?xml version="1.0" encoding="utf-8"?>
<a:theme xmlns:a="http://schemas.openxmlformats.org/drawingml/2006/main" name="6_Title_Charts_Tabl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7.xml><?xml version="1.0" encoding="utf-8"?>
<a:theme xmlns:a="http://schemas.openxmlformats.org/drawingml/2006/main" name="7_Title_Content_Image">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8.xml><?xml version="1.0" encoding="utf-8"?>
<a:theme xmlns:a="http://schemas.openxmlformats.org/drawingml/2006/main" name="8_Infographic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9.xml><?xml version="1.0" encoding="utf-8"?>
<a:theme xmlns:a="http://schemas.openxmlformats.org/drawingml/2006/main" name="9_Blank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docProps/app.xml><?xml version="1.0" encoding="utf-8"?>
<Properties xmlns="http://schemas.openxmlformats.org/officeDocument/2006/extended-properties" xmlns:vt="http://schemas.openxmlformats.org/officeDocument/2006/docPropsVTypes">
  <Template>HarteHanks 2017</Template>
  <TotalTime>4869</TotalTime>
  <Words>847</Words>
  <Application>Microsoft Office PowerPoint</Application>
  <PresentationFormat>Widescreen</PresentationFormat>
  <Paragraphs>96</Paragraphs>
  <Slides>29</Slides>
  <Notes>0</Notes>
  <HiddenSlides>0</HiddenSlides>
  <MMClips>0</MMClips>
  <ScaleCrop>false</ScaleCrop>
  <HeadingPairs>
    <vt:vector size="6" baseType="variant">
      <vt:variant>
        <vt:lpstr>Fonts Used</vt:lpstr>
      </vt:variant>
      <vt:variant>
        <vt:i4>4</vt:i4>
      </vt:variant>
      <vt:variant>
        <vt:lpstr>Theme</vt:lpstr>
      </vt:variant>
      <vt:variant>
        <vt:i4>11</vt:i4>
      </vt:variant>
      <vt:variant>
        <vt:lpstr>Slide Titles</vt:lpstr>
      </vt:variant>
      <vt:variant>
        <vt:i4>29</vt:i4>
      </vt:variant>
    </vt:vector>
  </HeadingPairs>
  <TitlesOfParts>
    <vt:vector size="44" baseType="lpstr">
      <vt:lpstr>Arial</vt:lpstr>
      <vt:lpstr>Calibri</vt:lpstr>
      <vt:lpstr>Montserrat Light</vt:lpstr>
      <vt:lpstr>Wingdings</vt:lpstr>
      <vt:lpstr>1_Title Pages</vt:lpstr>
      <vt:lpstr>2_Section</vt:lpstr>
      <vt:lpstr>3_Title_Content</vt:lpstr>
      <vt:lpstr>4_Teams</vt:lpstr>
      <vt:lpstr>5_Title_Sub_Charts_Tables</vt:lpstr>
      <vt:lpstr>6_Title_Charts_Tables</vt:lpstr>
      <vt:lpstr>7_Title_Content_Image</vt:lpstr>
      <vt:lpstr>8_Infographic Pages</vt:lpstr>
      <vt:lpstr>9_Blank Pages</vt:lpstr>
      <vt:lpstr>10_Thankyou Pages</vt:lpstr>
      <vt:lpstr>11_Case Studies</vt:lpstr>
      <vt:lpstr>PowerPoint Presentation</vt:lpstr>
      <vt:lpstr>3.Webserver and requests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it for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Harte Hanks Sales 16x9 PowerPoint Template</dc:title>
  <dc:creator>SH</dc:creator>
  <cp:lastModifiedBy>Vlad Ciocan</cp:lastModifiedBy>
  <cp:revision>400</cp:revision>
  <cp:lastPrinted>2017-07-25T10:57:19Z</cp:lastPrinted>
  <dcterms:created xsi:type="dcterms:W3CDTF">2015-10-30T16:06:22Z</dcterms:created>
  <dcterms:modified xsi:type="dcterms:W3CDTF">2019-02-18T10:13:10Z</dcterms:modified>
</cp:coreProperties>
</file>